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07" r:id="rId2"/>
    <p:sldId id="257" r:id="rId3"/>
    <p:sldId id="308" r:id="rId4"/>
    <p:sldId id="259" r:id="rId5"/>
    <p:sldId id="305" r:id="rId6"/>
    <p:sldId id="260" r:id="rId7"/>
    <p:sldId id="262" r:id="rId8"/>
    <p:sldId id="26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4" autoAdjust="0"/>
  </p:normalViewPr>
  <p:slideViewPr>
    <p:cSldViewPr>
      <p:cViewPr varScale="1">
        <p:scale>
          <a:sx n="72" d="100"/>
          <a:sy n="72" d="100"/>
        </p:scale>
        <p:origin x="6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2016/10/19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8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2016/10/19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34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8.xml"/><Relationship Id="rId7" Type="http://schemas.openxmlformats.org/officeDocument/2006/relationships/image" Target="../media/image4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挑選有多難</a:t>
            </a:r>
            <a:endParaRPr lang="en-US" altLang="zh-TW" dirty="0"/>
          </a:p>
        </p:txBody>
      </p:sp>
      <p:sp>
        <p:nvSpPr>
          <p:cNvPr id="14643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36421"/>
            <a:ext cx="6995120" cy="39881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[</a:t>
            </a:r>
            <a:r>
              <a:rPr lang="en-US" altLang="zh-TW" i="1" dirty="0"/>
              <a:t>STOC</a:t>
            </a:r>
            <a:r>
              <a:rPr lang="en-US" altLang="zh-TW" dirty="0"/>
              <a:t>’72 &amp; </a:t>
            </a:r>
            <a:r>
              <a:rPr lang="en-US" altLang="zh-TW" i="1" dirty="0"/>
              <a:t>JCSS</a:t>
            </a:r>
            <a:r>
              <a:rPr lang="en-US" altLang="zh-TW" dirty="0"/>
              <a:t>’73]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A </a:t>
            </a:r>
            <a:r>
              <a:rPr lang="en-US" altLang="zh-TW" dirty="0" smtClean="0"/>
              <a:t>extremely </a:t>
            </a:r>
            <a:r>
              <a:rPr lang="en-US" altLang="zh-TW" dirty="0" smtClean="0"/>
              <a:t>“shining</a:t>
            </a:r>
            <a:r>
              <a:rPr lang="en-US" altLang="zh-TW" dirty="0"/>
              <a:t>” paper by five authors: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chemeClr val="accent2"/>
                </a:solidFill>
              </a:rPr>
              <a:t>Manuel Blum (Turing Award 1995) 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chemeClr val="accent2"/>
                </a:solidFill>
              </a:rPr>
              <a:t>Robert W. Floyd (Turing Award 1978)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chemeClr val="accent2"/>
                </a:solidFill>
              </a:rPr>
              <a:t>Vaughan R. Pratt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chemeClr val="accent2"/>
                </a:solidFill>
              </a:rPr>
              <a:t>Ronald L. </a:t>
            </a:r>
            <a:r>
              <a:rPr lang="en-US" altLang="zh-TW" dirty="0" err="1">
                <a:solidFill>
                  <a:schemeClr val="accent2"/>
                </a:solidFill>
              </a:rPr>
              <a:t>Rivest</a:t>
            </a:r>
            <a:r>
              <a:rPr lang="en-US" altLang="zh-TW" dirty="0">
                <a:solidFill>
                  <a:schemeClr val="accent2"/>
                </a:solidFill>
              </a:rPr>
              <a:t> (Turing Award 2002)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solidFill>
                  <a:schemeClr val="accent2"/>
                </a:solidFill>
              </a:rPr>
              <a:t>Robert E. </a:t>
            </a:r>
            <a:r>
              <a:rPr lang="en-US" altLang="zh-TW" dirty="0" err="1">
                <a:solidFill>
                  <a:schemeClr val="accent2"/>
                </a:solidFill>
              </a:rPr>
              <a:t>Tarjan</a:t>
            </a:r>
            <a:r>
              <a:rPr lang="en-US" altLang="zh-TW" dirty="0">
                <a:solidFill>
                  <a:schemeClr val="accent2"/>
                </a:solidFill>
              </a:rPr>
              <a:t> (Turing Award 1986)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The number of comparisons required to solve the problem is between </a:t>
            </a:r>
            <a:r>
              <a:rPr lang="en-US" altLang="zh-TW" dirty="0">
                <a:solidFill>
                  <a:srgbClr val="FF3300"/>
                </a:solidFill>
              </a:rPr>
              <a:t>1.5</a:t>
            </a:r>
            <a:r>
              <a:rPr lang="en-US" altLang="zh-TW" i="1" dirty="0">
                <a:solidFill>
                  <a:srgbClr val="FF3300"/>
                </a:solidFill>
              </a:rPr>
              <a:t>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3300"/>
                </a:solidFill>
              </a:rPr>
              <a:t>5.43</a:t>
            </a:r>
            <a:r>
              <a:rPr lang="en-US" altLang="zh-TW" i="1" dirty="0">
                <a:solidFill>
                  <a:srgbClr val="FF3300"/>
                </a:solidFill>
              </a:rPr>
              <a:t>n</a:t>
            </a:r>
            <a:r>
              <a:rPr lang="en-US" altLang="zh-TW" dirty="0"/>
              <a:t>.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D02E-8A1C-4E33-8FE8-0F346C43C296}" type="slidenum">
              <a:rPr lang="zh-TW" altLang="en-US"/>
              <a:pPr/>
              <a:t>10</a:t>
            </a:fld>
            <a:endParaRPr lang="en-US" altLang="zh-TW"/>
          </a:p>
        </p:txBody>
      </p:sp>
      <p:pic>
        <p:nvPicPr>
          <p:cNvPr id="1464327" name="Picture 7" descr="Photo of Ron Riv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6905" y="4148683"/>
            <a:ext cx="795338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4328" name="Picture 8" descr="tarjan"/>
          <p:cNvPicPr>
            <a:picLocks noChangeAspect="1" noChangeArrowheads="1"/>
          </p:cNvPicPr>
          <p:nvPr/>
        </p:nvPicPr>
        <p:blipFill>
          <a:blip r:embed="rId3" cstate="print"/>
          <a:srcRect l="8182"/>
          <a:stretch>
            <a:fillRect/>
          </a:stretch>
        </p:blipFill>
        <p:spPr bwMode="auto">
          <a:xfrm>
            <a:off x="7866905" y="5292179"/>
            <a:ext cx="801688" cy="87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905" y="3212976"/>
            <a:ext cx="771525" cy="99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http://amturing.acm.org/images/blum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05" y="1205335"/>
            <a:ext cx="771525" cy="90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1.att.hudong.com/16/47/163000000449351268324712226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357" y="2102072"/>
            <a:ext cx="763073" cy="1149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0B8C-A802-4EBB-A6A4-96684EBA8D95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46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比較次數</a:t>
            </a:r>
            <a:endParaRPr lang="en-US" altLang="zh-TW" dirty="0"/>
          </a:p>
        </p:txBody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35480"/>
            <a:ext cx="8435280" cy="4589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Upper bounds: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3</a:t>
            </a:r>
            <a:r>
              <a:rPr lang="en-US" altLang="zh-TW" i="1" dirty="0"/>
              <a:t>n</a:t>
            </a:r>
            <a:r>
              <a:rPr lang="en-US" altLang="zh-TW" dirty="0"/>
              <a:t> +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by </a:t>
            </a:r>
            <a:r>
              <a:rPr lang="en-US" altLang="zh-TW" dirty="0" err="1"/>
              <a:t>Schonhage</a:t>
            </a:r>
            <a:r>
              <a:rPr lang="en-US" altLang="zh-TW" dirty="0"/>
              <a:t>, Paterson, and </a:t>
            </a:r>
            <a:r>
              <a:rPr lang="en-US" altLang="zh-TW" dirty="0" err="1"/>
              <a:t>Pippenger</a:t>
            </a:r>
            <a:r>
              <a:rPr lang="en-US" altLang="zh-TW" dirty="0"/>
              <a:t> (</a:t>
            </a:r>
            <a:r>
              <a:rPr lang="en-US" altLang="zh-TW" i="1" dirty="0"/>
              <a:t>JCSS</a:t>
            </a:r>
            <a:r>
              <a:rPr lang="en-US" altLang="zh-TW" dirty="0"/>
              <a:t> 1975).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2.95</a:t>
            </a:r>
            <a:r>
              <a:rPr lang="en-US" altLang="zh-TW" i="1" dirty="0"/>
              <a:t>n</a:t>
            </a:r>
            <a:r>
              <a:rPr lang="en-US" altLang="zh-TW" dirty="0"/>
              <a:t> by </a:t>
            </a:r>
            <a:r>
              <a:rPr lang="en-US" altLang="zh-TW" dirty="0" err="1"/>
              <a:t>Dor</a:t>
            </a:r>
            <a:r>
              <a:rPr lang="en-US" altLang="zh-TW" dirty="0"/>
              <a:t> and </a:t>
            </a:r>
            <a:r>
              <a:rPr lang="en-US" altLang="zh-TW" dirty="0" err="1"/>
              <a:t>Zwick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i="1" dirty="0"/>
              <a:t>SODA</a:t>
            </a:r>
            <a:r>
              <a:rPr lang="en-US" altLang="zh-TW" dirty="0"/>
              <a:t> 1995, </a:t>
            </a:r>
            <a:r>
              <a:rPr lang="en-US" altLang="zh-TW" i="1" dirty="0"/>
              <a:t>SIAM Journal on Computing</a:t>
            </a:r>
            <a:r>
              <a:rPr lang="en-US" altLang="zh-TW" dirty="0"/>
              <a:t> 1999</a:t>
            </a:r>
            <a:r>
              <a:rPr lang="en-US" altLang="zh-TW" dirty="0" smtClean="0"/>
              <a:t>).</a:t>
            </a:r>
          </a:p>
          <a:p>
            <a:pPr marL="393192" lvl="1" indent="0">
              <a:lnSpc>
                <a:spcPct val="90000"/>
              </a:lnSpc>
              <a:buNone/>
            </a:pPr>
            <a:endParaRPr lang="en-US" altLang="zh-TW" dirty="0" smtClean="0"/>
          </a:p>
          <a:p>
            <a:pPr marL="393192" lvl="1" indent="0">
              <a:lnSpc>
                <a:spcPct val="90000"/>
              </a:lnSpc>
              <a:buNone/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Lower bounds: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2</a:t>
            </a:r>
            <a:r>
              <a:rPr lang="en-US" altLang="zh-TW" i="1" dirty="0"/>
              <a:t>n</a:t>
            </a:r>
            <a:r>
              <a:rPr lang="en-US" altLang="zh-TW" dirty="0"/>
              <a:t>+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by </a:t>
            </a:r>
            <a:r>
              <a:rPr lang="en-US" altLang="zh-TW" dirty="0"/>
              <a:t>Samuel </a:t>
            </a:r>
            <a:r>
              <a:rPr lang="en-US" altLang="zh-TW" dirty="0" smtClean="0"/>
              <a:t>W. Bent </a:t>
            </a:r>
            <a:r>
              <a:rPr lang="en-US" altLang="zh-TW" dirty="0"/>
              <a:t>and </a:t>
            </a:r>
            <a:r>
              <a:rPr lang="en-US" altLang="zh-TW" dirty="0" smtClean="0"/>
              <a:t>John W. John </a:t>
            </a:r>
            <a:r>
              <a:rPr lang="en-US" altLang="zh-TW" dirty="0"/>
              <a:t>(</a:t>
            </a:r>
            <a:r>
              <a:rPr lang="en-US" altLang="zh-TW" i="1" dirty="0"/>
              <a:t>STOC</a:t>
            </a:r>
            <a:r>
              <a:rPr lang="en-US" altLang="zh-TW" dirty="0"/>
              <a:t> 1985)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(2+2</a:t>
            </a:r>
            <a:r>
              <a:rPr lang="en-US" altLang="zh-TW" baseline="30000" dirty="0"/>
              <a:t>-80</a:t>
            </a:r>
            <a:r>
              <a:rPr lang="en-US" altLang="zh-TW" dirty="0"/>
              <a:t>)</a:t>
            </a:r>
            <a:r>
              <a:rPr lang="en-US" altLang="zh-TW" i="1" dirty="0"/>
              <a:t>n</a:t>
            </a:r>
            <a:r>
              <a:rPr lang="en-US" altLang="zh-TW" dirty="0"/>
              <a:t> by </a:t>
            </a:r>
            <a:r>
              <a:rPr lang="en-US" altLang="zh-TW" dirty="0" err="1"/>
              <a:t>Dor</a:t>
            </a:r>
            <a:r>
              <a:rPr lang="en-US" altLang="zh-TW" dirty="0"/>
              <a:t> and </a:t>
            </a:r>
            <a:r>
              <a:rPr lang="en-US" altLang="zh-TW" dirty="0" err="1"/>
              <a:t>Zwick</a:t>
            </a:r>
            <a:r>
              <a:rPr lang="en-US" altLang="zh-TW" dirty="0"/>
              <a:t> (</a:t>
            </a:r>
            <a:r>
              <a:rPr lang="en-US" altLang="zh-TW" i="1" dirty="0"/>
              <a:t>FOCS</a:t>
            </a:r>
            <a:r>
              <a:rPr lang="en-US" altLang="zh-TW" dirty="0"/>
              <a:t> 1996, </a:t>
            </a:r>
            <a:r>
              <a:rPr lang="en-US" altLang="zh-TW" i="1" dirty="0"/>
              <a:t>SIAM Journal on Discrete Math</a:t>
            </a:r>
            <a:r>
              <a:rPr lang="en-US" altLang="zh-TW" dirty="0"/>
              <a:t> 2001).</a:t>
            </a:r>
          </a:p>
        </p:txBody>
      </p:sp>
      <p:pic>
        <p:nvPicPr>
          <p:cNvPr id="6148" name="Picture 4" descr="https://idw-online.de/de/newsimage?id=13517&amp;size=scre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46" y="561883"/>
            <a:ext cx="1636183" cy="13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cholar.google.com/citations?view_op=view_photo&amp;user=1lFkzWgAAAAJ&amp;citpid=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35" y="565332"/>
            <a:ext cx="952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cs.princeton.edu/~njp/nj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35" y="561883"/>
            <a:ext cx="1055486" cy="13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math.tau.ac.il/~zwick/UriZwic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35" y="3563278"/>
            <a:ext cx="983568" cy="13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669" y="3574700"/>
            <a:ext cx="965466" cy="13114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ABE7-4ECB-44AB-8FF3-3F2E42BB7E61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90872" y="98072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線性時間挑選法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" y="4381383"/>
            <a:ext cx="8227286" cy="1974967"/>
          </a:xfrm>
          <a:prstGeom prst="rect">
            <a:avLst/>
          </a:prstGeom>
        </p:spPr>
      </p:pic>
      <p:pic>
        <p:nvPicPr>
          <p:cNvPr id="9" name="Picture 2 2" descr="http://file2.answcdn.com/answ-cld/image/upload/w_760,c_fill,g_faces:center,fl_lossy,q_60/v1401522169/hph0r78gbufpfoxecjd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47" y="2342922"/>
            <a:ext cx="4672132" cy="181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48B2-74C0-4FE9-BE11-F1DA9DC28037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(1) </a:t>
            </a:r>
            <a:r>
              <a:rPr lang="zh-TW" altLang="en-US" dirty="0" smtClean="0"/>
              <a:t>分群，每群五個傢伙</a:t>
            </a:r>
            <a:endParaRPr lang="en-US" altLang="zh-TW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187450" y="2781076"/>
            <a:ext cx="360363" cy="3024188"/>
            <a:chOff x="930" y="1298"/>
            <a:chExt cx="227" cy="1905"/>
          </a:xfrm>
        </p:grpSpPr>
        <p:sp>
          <p:nvSpPr>
            <p:cNvPr id="1467396" name="Oval 4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397" name="Oval 5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398" name="Oval 6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399" name="Oval 7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0" name="Oval 8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33575" y="2781076"/>
            <a:ext cx="360363" cy="3024188"/>
            <a:chOff x="930" y="1298"/>
            <a:chExt cx="227" cy="1905"/>
          </a:xfrm>
        </p:grpSpPr>
        <p:sp>
          <p:nvSpPr>
            <p:cNvPr id="1467402" name="Oval 10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3" name="Oval 11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4" name="Oval 12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5" name="Oval 13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6" name="Oval 14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681288" y="2781076"/>
            <a:ext cx="360362" cy="3024188"/>
            <a:chOff x="930" y="1298"/>
            <a:chExt cx="227" cy="1905"/>
          </a:xfrm>
        </p:grpSpPr>
        <p:sp>
          <p:nvSpPr>
            <p:cNvPr id="1467408" name="Oval 16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09" name="Oval 17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0" name="Oval 18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1" name="Oval 19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2" name="Oval 20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427413" y="2781076"/>
            <a:ext cx="360362" cy="3024188"/>
            <a:chOff x="930" y="1298"/>
            <a:chExt cx="227" cy="1905"/>
          </a:xfrm>
        </p:grpSpPr>
        <p:sp>
          <p:nvSpPr>
            <p:cNvPr id="1467414" name="Oval 22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5" name="Oval 23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6" name="Oval 24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7" name="Oval 25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18" name="Oval 26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175125" y="2781076"/>
            <a:ext cx="360363" cy="3024188"/>
            <a:chOff x="930" y="1298"/>
            <a:chExt cx="227" cy="1905"/>
          </a:xfrm>
        </p:grpSpPr>
        <p:sp>
          <p:nvSpPr>
            <p:cNvPr id="1467420" name="Oval 28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1" name="Oval 29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2" name="Oval 30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3" name="Oval 31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4" name="Oval 32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4922838" y="2781076"/>
            <a:ext cx="360362" cy="3024188"/>
            <a:chOff x="930" y="1298"/>
            <a:chExt cx="227" cy="1905"/>
          </a:xfrm>
        </p:grpSpPr>
        <p:sp>
          <p:nvSpPr>
            <p:cNvPr id="1467426" name="Oval 34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7" name="Oval 35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8" name="Oval 36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29" name="Oval 37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0" name="Oval 38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68963" y="2781076"/>
            <a:ext cx="360362" cy="3024188"/>
            <a:chOff x="930" y="1298"/>
            <a:chExt cx="227" cy="1905"/>
          </a:xfrm>
        </p:grpSpPr>
        <p:sp>
          <p:nvSpPr>
            <p:cNvPr id="1467432" name="Oval 40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3" name="Oval 41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4" name="Oval 42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5" name="Oval 43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6" name="Oval 44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6416675" y="2781076"/>
            <a:ext cx="360363" cy="3024188"/>
            <a:chOff x="930" y="1298"/>
            <a:chExt cx="227" cy="1905"/>
          </a:xfrm>
        </p:grpSpPr>
        <p:sp>
          <p:nvSpPr>
            <p:cNvPr id="1467438" name="Oval 46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39" name="Oval 47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0" name="Oval 48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1" name="Oval 49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2" name="Oval 50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7164388" y="2781076"/>
            <a:ext cx="360362" cy="3024188"/>
            <a:chOff x="930" y="1298"/>
            <a:chExt cx="227" cy="1905"/>
          </a:xfrm>
        </p:grpSpPr>
        <p:sp>
          <p:nvSpPr>
            <p:cNvPr id="1467444" name="Oval 52"/>
            <p:cNvSpPr>
              <a:spLocks noChangeArrowheads="1"/>
            </p:cNvSpPr>
            <p:nvPr/>
          </p:nvSpPr>
          <p:spPr bwMode="auto">
            <a:xfrm>
              <a:off x="930" y="1298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5" name="Oval 53"/>
            <p:cNvSpPr>
              <a:spLocks noChangeArrowheads="1"/>
            </p:cNvSpPr>
            <p:nvPr/>
          </p:nvSpPr>
          <p:spPr bwMode="auto">
            <a:xfrm>
              <a:off x="930" y="171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6" name="Oval 54"/>
            <p:cNvSpPr>
              <a:spLocks noChangeArrowheads="1"/>
            </p:cNvSpPr>
            <p:nvPr/>
          </p:nvSpPr>
          <p:spPr bwMode="auto">
            <a:xfrm>
              <a:off x="930" y="2137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7" name="Oval 55"/>
            <p:cNvSpPr>
              <a:spLocks noChangeArrowheads="1"/>
            </p:cNvSpPr>
            <p:nvPr/>
          </p:nvSpPr>
          <p:spPr bwMode="auto">
            <a:xfrm>
              <a:off x="930" y="255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7448" name="Oval 56"/>
            <p:cNvSpPr>
              <a:spLocks noChangeArrowheads="1"/>
            </p:cNvSpPr>
            <p:nvPr/>
          </p:nvSpPr>
          <p:spPr bwMode="auto">
            <a:xfrm>
              <a:off x="930" y="297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C4560-C2C9-4D11-B4F6-EE4D2D96BB40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468418" name="Oval 2"/>
          <p:cNvSpPr>
            <a:spLocks noChangeArrowheads="1"/>
          </p:cNvSpPr>
          <p:nvPr/>
        </p:nvSpPr>
        <p:spPr bwMode="auto">
          <a:xfrm>
            <a:off x="716438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716438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7164388" y="411298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716438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716438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23" name="AutoShape 7"/>
          <p:cNvCxnSpPr>
            <a:cxnSpLocks noChangeShapeType="1"/>
            <a:stCxn id="1468419" idx="6"/>
            <a:endCxn id="1468418" idx="2"/>
          </p:cNvCxnSpPr>
          <p:nvPr/>
        </p:nvCxnSpPr>
        <p:spPr bwMode="auto">
          <a:xfrm flipH="1" flipV="1">
            <a:off x="716438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24" name="AutoShape 8"/>
          <p:cNvCxnSpPr>
            <a:cxnSpLocks noChangeShapeType="1"/>
            <a:stCxn id="1468422" idx="6"/>
            <a:endCxn id="1468421" idx="2"/>
          </p:cNvCxnSpPr>
          <p:nvPr/>
        </p:nvCxnSpPr>
        <p:spPr bwMode="auto">
          <a:xfrm flipH="1" flipV="1">
            <a:off x="716438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25" name="AutoShape 9"/>
          <p:cNvCxnSpPr>
            <a:cxnSpLocks noChangeShapeType="1"/>
            <a:stCxn id="1468420" idx="6"/>
            <a:endCxn id="1468419" idx="2"/>
          </p:cNvCxnSpPr>
          <p:nvPr/>
        </p:nvCxnSpPr>
        <p:spPr bwMode="auto">
          <a:xfrm flipH="1" flipV="1">
            <a:off x="716438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26" name="AutoShape 10"/>
          <p:cNvCxnSpPr>
            <a:cxnSpLocks noChangeShapeType="1"/>
            <a:stCxn id="1468421" idx="6"/>
            <a:endCxn id="1468420" idx="2"/>
          </p:cNvCxnSpPr>
          <p:nvPr/>
        </p:nvCxnSpPr>
        <p:spPr bwMode="auto">
          <a:xfrm flipH="1" flipV="1">
            <a:off x="716438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27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(2) </a:t>
            </a:r>
            <a:r>
              <a:rPr lang="zh-TW" altLang="en-US" dirty="0" smtClean="0"/>
              <a:t>每群各自排序 </a:t>
            </a:r>
            <a:r>
              <a:rPr lang="en-US" altLang="zh-TW" dirty="0" smtClean="0"/>
              <a:t>(</a:t>
            </a:r>
            <a:r>
              <a:rPr lang="zh-TW" altLang="en-US" dirty="0" smtClean="0"/>
              <a:t>大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小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endParaRPr lang="en-US" altLang="zh-TW" dirty="0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1187450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1187450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1187450" y="411298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1187450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1187450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33" name="AutoShape 17"/>
          <p:cNvCxnSpPr>
            <a:cxnSpLocks noChangeShapeType="1"/>
            <a:stCxn id="1468429" idx="6"/>
            <a:endCxn id="1468428" idx="2"/>
          </p:cNvCxnSpPr>
          <p:nvPr/>
        </p:nvCxnSpPr>
        <p:spPr bwMode="auto">
          <a:xfrm flipH="1" flipV="1">
            <a:off x="1187450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34" name="AutoShape 18"/>
          <p:cNvCxnSpPr>
            <a:cxnSpLocks noChangeShapeType="1"/>
            <a:stCxn id="1468432" idx="6"/>
            <a:endCxn id="1468431" idx="2"/>
          </p:cNvCxnSpPr>
          <p:nvPr/>
        </p:nvCxnSpPr>
        <p:spPr bwMode="auto">
          <a:xfrm flipH="1" flipV="1">
            <a:off x="1187450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35" name="AutoShape 19"/>
          <p:cNvCxnSpPr>
            <a:cxnSpLocks noChangeShapeType="1"/>
            <a:stCxn id="1468430" idx="6"/>
            <a:endCxn id="1468429" idx="2"/>
          </p:cNvCxnSpPr>
          <p:nvPr/>
        </p:nvCxnSpPr>
        <p:spPr bwMode="auto">
          <a:xfrm flipH="1" flipV="1">
            <a:off x="1187450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36" name="AutoShape 20"/>
          <p:cNvCxnSpPr>
            <a:cxnSpLocks noChangeShapeType="1"/>
            <a:stCxn id="1468431" idx="6"/>
            <a:endCxn id="1468430" idx="2"/>
          </p:cNvCxnSpPr>
          <p:nvPr/>
        </p:nvCxnSpPr>
        <p:spPr bwMode="auto">
          <a:xfrm flipH="1" flipV="1">
            <a:off x="1187450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193357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193357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1933575" y="411298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193357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193357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42" name="AutoShape 26"/>
          <p:cNvCxnSpPr>
            <a:cxnSpLocks noChangeShapeType="1"/>
            <a:stCxn id="1468438" idx="6"/>
            <a:endCxn id="1468437" idx="2"/>
          </p:cNvCxnSpPr>
          <p:nvPr/>
        </p:nvCxnSpPr>
        <p:spPr bwMode="auto">
          <a:xfrm flipH="1" flipV="1">
            <a:off x="193357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43" name="AutoShape 27"/>
          <p:cNvCxnSpPr>
            <a:cxnSpLocks noChangeShapeType="1"/>
            <a:stCxn id="1468441" idx="6"/>
            <a:endCxn id="1468440" idx="2"/>
          </p:cNvCxnSpPr>
          <p:nvPr/>
        </p:nvCxnSpPr>
        <p:spPr bwMode="auto">
          <a:xfrm flipH="1" flipV="1">
            <a:off x="193357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44" name="AutoShape 28"/>
          <p:cNvCxnSpPr>
            <a:cxnSpLocks noChangeShapeType="1"/>
            <a:stCxn id="1468439" idx="6"/>
            <a:endCxn id="1468438" idx="2"/>
          </p:cNvCxnSpPr>
          <p:nvPr/>
        </p:nvCxnSpPr>
        <p:spPr bwMode="auto">
          <a:xfrm flipH="1" flipV="1">
            <a:off x="193357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45" name="AutoShape 29"/>
          <p:cNvCxnSpPr>
            <a:cxnSpLocks noChangeShapeType="1"/>
            <a:stCxn id="1468440" idx="6"/>
            <a:endCxn id="1468439" idx="2"/>
          </p:cNvCxnSpPr>
          <p:nvPr/>
        </p:nvCxnSpPr>
        <p:spPr bwMode="auto">
          <a:xfrm flipH="1" flipV="1">
            <a:off x="193357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5668963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668963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68963" y="411298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668963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668963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51" name="AutoShape 35"/>
          <p:cNvCxnSpPr>
            <a:cxnSpLocks noChangeShapeType="1"/>
            <a:stCxn id="1468447" idx="6"/>
            <a:endCxn id="1468446" idx="2"/>
          </p:cNvCxnSpPr>
          <p:nvPr/>
        </p:nvCxnSpPr>
        <p:spPr bwMode="auto">
          <a:xfrm flipH="1" flipV="1">
            <a:off x="5668963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52" name="AutoShape 36"/>
          <p:cNvCxnSpPr>
            <a:cxnSpLocks noChangeShapeType="1"/>
            <a:stCxn id="1468450" idx="6"/>
            <a:endCxn id="1468449" idx="2"/>
          </p:cNvCxnSpPr>
          <p:nvPr/>
        </p:nvCxnSpPr>
        <p:spPr bwMode="auto">
          <a:xfrm flipH="1" flipV="1">
            <a:off x="5668963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53" name="AutoShape 37"/>
          <p:cNvCxnSpPr>
            <a:cxnSpLocks noChangeShapeType="1"/>
            <a:stCxn id="1468448" idx="6"/>
            <a:endCxn id="1468447" idx="2"/>
          </p:cNvCxnSpPr>
          <p:nvPr/>
        </p:nvCxnSpPr>
        <p:spPr bwMode="auto">
          <a:xfrm flipH="1" flipV="1">
            <a:off x="5668963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54" name="AutoShape 38"/>
          <p:cNvCxnSpPr>
            <a:cxnSpLocks noChangeShapeType="1"/>
            <a:stCxn id="1468449" idx="6"/>
            <a:endCxn id="1468448" idx="2"/>
          </p:cNvCxnSpPr>
          <p:nvPr/>
        </p:nvCxnSpPr>
        <p:spPr bwMode="auto">
          <a:xfrm flipH="1" flipV="1">
            <a:off x="5668963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3427413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3427413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3427413" y="411298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3427413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3427413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60" name="AutoShape 44"/>
          <p:cNvCxnSpPr>
            <a:cxnSpLocks noChangeShapeType="1"/>
            <a:stCxn id="1468456" idx="6"/>
            <a:endCxn id="1468455" idx="2"/>
          </p:cNvCxnSpPr>
          <p:nvPr/>
        </p:nvCxnSpPr>
        <p:spPr bwMode="auto">
          <a:xfrm flipH="1" flipV="1">
            <a:off x="3427413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61" name="AutoShape 45"/>
          <p:cNvCxnSpPr>
            <a:cxnSpLocks noChangeShapeType="1"/>
            <a:stCxn id="1468459" idx="6"/>
            <a:endCxn id="1468458" idx="2"/>
          </p:cNvCxnSpPr>
          <p:nvPr/>
        </p:nvCxnSpPr>
        <p:spPr bwMode="auto">
          <a:xfrm flipH="1" flipV="1">
            <a:off x="3427413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62" name="AutoShape 46"/>
          <p:cNvCxnSpPr>
            <a:cxnSpLocks noChangeShapeType="1"/>
            <a:stCxn id="1468457" idx="6"/>
            <a:endCxn id="1468456" idx="2"/>
          </p:cNvCxnSpPr>
          <p:nvPr/>
        </p:nvCxnSpPr>
        <p:spPr bwMode="auto">
          <a:xfrm flipH="1" flipV="1">
            <a:off x="3427413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63" name="AutoShape 47"/>
          <p:cNvCxnSpPr>
            <a:cxnSpLocks noChangeShapeType="1"/>
            <a:stCxn id="1468458" idx="6"/>
            <a:endCxn id="1468457" idx="2"/>
          </p:cNvCxnSpPr>
          <p:nvPr/>
        </p:nvCxnSpPr>
        <p:spPr bwMode="auto">
          <a:xfrm flipH="1" flipV="1">
            <a:off x="3427413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492283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492283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4922838" y="411298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492283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492283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69" name="AutoShape 53"/>
          <p:cNvCxnSpPr>
            <a:cxnSpLocks noChangeShapeType="1"/>
            <a:stCxn id="1468465" idx="6"/>
            <a:endCxn id="1468464" idx="2"/>
          </p:cNvCxnSpPr>
          <p:nvPr/>
        </p:nvCxnSpPr>
        <p:spPr bwMode="auto">
          <a:xfrm flipH="1" flipV="1">
            <a:off x="492283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70" name="AutoShape 54"/>
          <p:cNvCxnSpPr>
            <a:cxnSpLocks noChangeShapeType="1"/>
            <a:stCxn id="1468468" idx="6"/>
            <a:endCxn id="1468467" idx="2"/>
          </p:cNvCxnSpPr>
          <p:nvPr/>
        </p:nvCxnSpPr>
        <p:spPr bwMode="auto">
          <a:xfrm flipH="1" flipV="1">
            <a:off x="492283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71" name="AutoShape 55"/>
          <p:cNvCxnSpPr>
            <a:cxnSpLocks noChangeShapeType="1"/>
            <a:stCxn id="1468466" idx="6"/>
            <a:endCxn id="1468465" idx="2"/>
          </p:cNvCxnSpPr>
          <p:nvPr/>
        </p:nvCxnSpPr>
        <p:spPr bwMode="auto">
          <a:xfrm flipH="1" flipV="1">
            <a:off x="492283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72" name="AutoShape 56"/>
          <p:cNvCxnSpPr>
            <a:cxnSpLocks noChangeShapeType="1"/>
            <a:stCxn id="1468467" idx="6"/>
            <a:endCxn id="1468466" idx="2"/>
          </p:cNvCxnSpPr>
          <p:nvPr/>
        </p:nvCxnSpPr>
        <p:spPr bwMode="auto">
          <a:xfrm flipH="1" flipV="1">
            <a:off x="492283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268128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268128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2681288" y="411298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268128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268128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78" name="AutoShape 62"/>
          <p:cNvCxnSpPr>
            <a:cxnSpLocks noChangeShapeType="1"/>
            <a:stCxn id="1468474" idx="6"/>
            <a:endCxn id="1468473" idx="2"/>
          </p:cNvCxnSpPr>
          <p:nvPr/>
        </p:nvCxnSpPr>
        <p:spPr bwMode="auto">
          <a:xfrm flipH="1" flipV="1">
            <a:off x="268128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79" name="AutoShape 63"/>
          <p:cNvCxnSpPr>
            <a:cxnSpLocks noChangeShapeType="1"/>
            <a:stCxn id="1468477" idx="6"/>
            <a:endCxn id="1468476" idx="2"/>
          </p:cNvCxnSpPr>
          <p:nvPr/>
        </p:nvCxnSpPr>
        <p:spPr bwMode="auto">
          <a:xfrm flipH="1" flipV="1">
            <a:off x="268128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80" name="AutoShape 64"/>
          <p:cNvCxnSpPr>
            <a:cxnSpLocks noChangeShapeType="1"/>
            <a:stCxn id="1468475" idx="6"/>
            <a:endCxn id="1468474" idx="2"/>
          </p:cNvCxnSpPr>
          <p:nvPr/>
        </p:nvCxnSpPr>
        <p:spPr bwMode="auto">
          <a:xfrm flipH="1" flipV="1">
            <a:off x="268128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81" name="AutoShape 65"/>
          <p:cNvCxnSpPr>
            <a:cxnSpLocks noChangeShapeType="1"/>
            <a:stCxn id="1468476" idx="6"/>
            <a:endCxn id="1468475" idx="2"/>
          </p:cNvCxnSpPr>
          <p:nvPr/>
        </p:nvCxnSpPr>
        <p:spPr bwMode="auto">
          <a:xfrm flipH="1" flipV="1">
            <a:off x="268128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641667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641667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6416675" y="411298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641667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641667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87" name="AutoShape 71"/>
          <p:cNvCxnSpPr>
            <a:cxnSpLocks noChangeShapeType="1"/>
            <a:stCxn id="1468483" idx="6"/>
            <a:endCxn id="1468482" idx="2"/>
          </p:cNvCxnSpPr>
          <p:nvPr/>
        </p:nvCxnSpPr>
        <p:spPr bwMode="auto">
          <a:xfrm flipH="1" flipV="1">
            <a:off x="641667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88" name="AutoShape 72"/>
          <p:cNvCxnSpPr>
            <a:cxnSpLocks noChangeShapeType="1"/>
            <a:stCxn id="1468486" idx="6"/>
            <a:endCxn id="1468485" idx="2"/>
          </p:cNvCxnSpPr>
          <p:nvPr/>
        </p:nvCxnSpPr>
        <p:spPr bwMode="auto">
          <a:xfrm flipH="1" flipV="1">
            <a:off x="641667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89" name="AutoShape 73"/>
          <p:cNvCxnSpPr>
            <a:cxnSpLocks noChangeShapeType="1"/>
            <a:stCxn id="1468484" idx="6"/>
            <a:endCxn id="1468483" idx="2"/>
          </p:cNvCxnSpPr>
          <p:nvPr/>
        </p:nvCxnSpPr>
        <p:spPr bwMode="auto">
          <a:xfrm flipH="1" flipV="1">
            <a:off x="641667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90" name="AutoShape 74"/>
          <p:cNvCxnSpPr>
            <a:cxnSpLocks noChangeShapeType="1"/>
            <a:stCxn id="1468485" idx="6"/>
            <a:endCxn id="1468484" idx="2"/>
          </p:cNvCxnSpPr>
          <p:nvPr/>
        </p:nvCxnSpPr>
        <p:spPr bwMode="auto">
          <a:xfrm flipH="1" flipV="1">
            <a:off x="641667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417512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417512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4175125" y="411298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417512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417512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8496" name="AutoShape 80"/>
          <p:cNvCxnSpPr>
            <a:cxnSpLocks noChangeShapeType="1"/>
            <a:stCxn id="1468492" idx="6"/>
            <a:endCxn id="1468491" idx="2"/>
          </p:cNvCxnSpPr>
          <p:nvPr/>
        </p:nvCxnSpPr>
        <p:spPr bwMode="auto">
          <a:xfrm flipH="1" flipV="1">
            <a:off x="417512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97" name="AutoShape 81"/>
          <p:cNvCxnSpPr>
            <a:cxnSpLocks noChangeShapeType="1"/>
            <a:stCxn id="1468495" idx="6"/>
            <a:endCxn id="1468494" idx="2"/>
          </p:cNvCxnSpPr>
          <p:nvPr/>
        </p:nvCxnSpPr>
        <p:spPr bwMode="auto">
          <a:xfrm flipH="1" flipV="1">
            <a:off x="417512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98" name="AutoShape 82"/>
          <p:cNvCxnSpPr>
            <a:cxnSpLocks noChangeShapeType="1"/>
            <a:stCxn id="1468493" idx="6"/>
            <a:endCxn id="1468492" idx="2"/>
          </p:cNvCxnSpPr>
          <p:nvPr/>
        </p:nvCxnSpPr>
        <p:spPr bwMode="auto">
          <a:xfrm flipH="1" flipV="1">
            <a:off x="417512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8499" name="AutoShape 83"/>
          <p:cNvCxnSpPr>
            <a:cxnSpLocks noChangeShapeType="1"/>
            <a:stCxn id="1468494" idx="6"/>
            <a:endCxn id="1468493" idx="2"/>
          </p:cNvCxnSpPr>
          <p:nvPr/>
        </p:nvCxnSpPr>
        <p:spPr bwMode="auto">
          <a:xfrm flipH="1" flipV="1">
            <a:off x="417512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7164388" y="4114576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1187450" y="4114576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1933575" y="4114576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3" name="Oval 87"/>
          <p:cNvSpPr>
            <a:spLocks noChangeArrowheads="1"/>
          </p:cNvSpPr>
          <p:nvPr/>
        </p:nvSpPr>
        <p:spPr bwMode="auto">
          <a:xfrm>
            <a:off x="5668963" y="4114576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3427413" y="4114576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4922838" y="4114576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2681288" y="4114576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6416675" y="4114576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4175125" y="4114576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6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6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6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6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6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6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6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6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6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6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6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6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6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6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6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46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46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6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46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6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6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46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6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46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46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468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468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468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46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46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46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468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46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46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46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46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46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46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1468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468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46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6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46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146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1468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8500" grpId="0" animBg="1"/>
      <p:bldP spid="1468501" grpId="0" animBg="1"/>
      <p:bldP spid="1468502" grpId="0" animBg="1"/>
      <p:bldP spid="1468503" grpId="0" animBg="1"/>
      <p:bldP spid="1468504" grpId="0" animBg="1"/>
      <p:bldP spid="1468505" grpId="0" animBg="1"/>
      <p:bldP spid="1468506" grpId="0" animBg="1"/>
      <p:bldP spid="1468507" grpId="0" animBg="1"/>
      <p:bldP spid="14685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(3) </a:t>
            </a:r>
            <a:r>
              <a:rPr lang="zh-TW" altLang="en-US" dirty="0" smtClean="0"/>
              <a:t>標竿</a:t>
            </a:r>
            <a:r>
              <a:rPr lang="en-US" altLang="zh-TW" dirty="0" smtClean="0"/>
              <a:t>: </a:t>
            </a:r>
            <a:r>
              <a:rPr lang="zh-TW" altLang="en-US" dirty="0"/>
              <a:t>中位數的中位數</a:t>
            </a:r>
          </a:p>
        </p:txBody>
      </p:sp>
      <p:sp>
        <p:nvSpPr>
          <p:cNvPr id="1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5C84-1D32-4818-862F-9285CBCD2A23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1469442" name="Oval 2"/>
          <p:cNvSpPr>
            <a:spLocks noChangeArrowheads="1"/>
          </p:cNvSpPr>
          <p:nvPr/>
        </p:nvSpPr>
        <p:spPr bwMode="auto">
          <a:xfrm>
            <a:off x="716438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43" name="Oval 3"/>
          <p:cNvSpPr>
            <a:spLocks noChangeArrowheads="1"/>
          </p:cNvSpPr>
          <p:nvPr/>
        </p:nvSpPr>
        <p:spPr bwMode="auto">
          <a:xfrm>
            <a:off x="716438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44" name="Oval 4"/>
          <p:cNvSpPr>
            <a:spLocks noChangeArrowheads="1"/>
          </p:cNvSpPr>
          <p:nvPr/>
        </p:nvSpPr>
        <p:spPr bwMode="auto">
          <a:xfrm>
            <a:off x="7164388" y="411298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45" name="Oval 5"/>
          <p:cNvSpPr>
            <a:spLocks noChangeArrowheads="1"/>
          </p:cNvSpPr>
          <p:nvPr/>
        </p:nvSpPr>
        <p:spPr bwMode="auto">
          <a:xfrm>
            <a:off x="716438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46" name="Oval 6"/>
          <p:cNvSpPr>
            <a:spLocks noChangeArrowheads="1"/>
          </p:cNvSpPr>
          <p:nvPr/>
        </p:nvSpPr>
        <p:spPr bwMode="auto">
          <a:xfrm>
            <a:off x="716438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47" name="AutoShape 7"/>
          <p:cNvCxnSpPr>
            <a:cxnSpLocks noChangeShapeType="1"/>
            <a:stCxn id="1469443" idx="6"/>
            <a:endCxn id="1469442" idx="2"/>
          </p:cNvCxnSpPr>
          <p:nvPr/>
        </p:nvCxnSpPr>
        <p:spPr bwMode="auto">
          <a:xfrm flipH="1" flipV="1">
            <a:off x="716438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48" name="AutoShape 8"/>
          <p:cNvCxnSpPr>
            <a:cxnSpLocks noChangeShapeType="1"/>
            <a:stCxn id="1469446" idx="6"/>
            <a:endCxn id="1469445" idx="2"/>
          </p:cNvCxnSpPr>
          <p:nvPr/>
        </p:nvCxnSpPr>
        <p:spPr bwMode="auto">
          <a:xfrm flipH="1" flipV="1">
            <a:off x="716438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49" name="AutoShape 9"/>
          <p:cNvCxnSpPr>
            <a:cxnSpLocks noChangeShapeType="1"/>
            <a:stCxn id="1469444" idx="6"/>
            <a:endCxn id="1469443" idx="2"/>
          </p:cNvCxnSpPr>
          <p:nvPr/>
        </p:nvCxnSpPr>
        <p:spPr bwMode="auto">
          <a:xfrm flipH="1" flipV="1">
            <a:off x="716438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50" name="AutoShape 10"/>
          <p:cNvCxnSpPr>
            <a:cxnSpLocks noChangeShapeType="1"/>
            <a:stCxn id="1469445" idx="6"/>
            <a:endCxn id="1469444" idx="2"/>
          </p:cNvCxnSpPr>
          <p:nvPr/>
        </p:nvCxnSpPr>
        <p:spPr bwMode="auto">
          <a:xfrm flipH="1" flipV="1">
            <a:off x="716438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52" name="Oval 12"/>
          <p:cNvSpPr>
            <a:spLocks noChangeArrowheads="1"/>
          </p:cNvSpPr>
          <p:nvPr/>
        </p:nvSpPr>
        <p:spPr bwMode="auto">
          <a:xfrm>
            <a:off x="1187450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53" name="Oval 13"/>
          <p:cNvSpPr>
            <a:spLocks noChangeArrowheads="1"/>
          </p:cNvSpPr>
          <p:nvPr/>
        </p:nvSpPr>
        <p:spPr bwMode="auto">
          <a:xfrm>
            <a:off x="1187450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54" name="Oval 14"/>
          <p:cNvSpPr>
            <a:spLocks noChangeArrowheads="1"/>
          </p:cNvSpPr>
          <p:nvPr/>
        </p:nvSpPr>
        <p:spPr bwMode="auto">
          <a:xfrm>
            <a:off x="1187450" y="411298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55" name="Oval 15"/>
          <p:cNvSpPr>
            <a:spLocks noChangeArrowheads="1"/>
          </p:cNvSpPr>
          <p:nvPr/>
        </p:nvSpPr>
        <p:spPr bwMode="auto">
          <a:xfrm>
            <a:off x="1187450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56" name="Oval 16"/>
          <p:cNvSpPr>
            <a:spLocks noChangeArrowheads="1"/>
          </p:cNvSpPr>
          <p:nvPr/>
        </p:nvSpPr>
        <p:spPr bwMode="auto">
          <a:xfrm>
            <a:off x="1187450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57" name="AutoShape 17"/>
          <p:cNvCxnSpPr>
            <a:cxnSpLocks noChangeShapeType="1"/>
            <a:stCxn id="1469453" idx="6"/>
            <a:endCxn id="1469452" idx="2"/>
          </p:cNvCxnSpPr>
          <p:nvPr/>
        </p:nvCxnSpPr>
        <p:spPr bwMode="auto">
          <a:xfrm flipH="1" flipV="1">
            <a:off x="1187450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58" name="AutoShape 18"/>
          <p:cNvCxnSpPr>
            <a:cxnSpLocks noChangeShapeType="1"/>
            <a:stCxn id="1469456" idx="6"/>
            <a:endCxn id="1469455" idx="2"/>
          </p:cNvCxnSpPr>
          <p:nvPr/>
        </p:nvCxnSpPr>
        <p:spPr bwMode="auto">
          <a:xfrm flipH="1" flipV="1">
            <a:off x="1187450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59" name="AutoShape 19"/>
          <p:cNvCxnSpPr>
            <a:cxnSpLocks noChangeShapeType="1"/>
            <a:stCxn id="1469454" idx="6"/>
            <a:endCxn id="1469453" idx="2"/>
          </p:cNvCxnSpPr>
          <p:nvPr/>
        </p:nvCxnSpPr>
        <p:spPr bwMode="auto">
          <a:xfrm flipH="1" flipV="1">
            <a:off x="1187450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60" name="AutoShape 20"/>
          <p:cNvCxnSpPr>
            <a:cxnSpLocks noChangeShapeType="1"/>
            <a:stCxn id="1469455" idx="6"/>
            <a:endCxn id="1469454" idx="2"/>
          </p:cNvCxnSpPr>
          <p:nvPr/>
        </p:nvCxnSpPr>
        <p:spPr bwMode="auto">
          <a:xfrm flipH="1" flipV="1">
            <a:off x="1187450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61" name="Oval 21"/>
          <p:cNvSpPr>
            <a:spLocks noChangeArrowheads="1"/>
          </p:cNvSpPr>
          <p:nvPr/>
        </p:nvSpPr>
        <p:spPr bwMode="auto">
          <a:xfrm>
            <a:off x="193357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62" name="Oval 22"/>
          <p:cNvSpPr>
            <a:spLocks noChangeArrowheads="1"/>
          </p:cNvSpPr>
          <p:nvPr/>
        </p:nvSpPr>
        <p:spPr bwMode="auto">
          <a:xfrm>
            <a:off x="193357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63" name="Oval 23"/>
          <p:cNvSpPr>
            <a:spLocks noChangeArrowheads="1"/>
          </p:cNvSpPr>
          <p:nvPr/>
        </p:nvSpPr>
        <p:spPr bwMode="auto">
          <a:xfrm>
            <a:off x="1933575" y="411298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64" name="Oval 24"/>
          <p:cNvSpPr>
            <a:spLocks noChangeArrowheads="1"/>
          </p:cNvSpPr>
          <p:nvPr/>
        </p:nvSpPr>
        <p:spPr bwMode="auto">
          <a:xfrm>
            <a:off x="193357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65" name="Oval 25"/>
          <p:cNvSpPr>
            <a:spLocks noChangeArrowheads="1"/>
          </p:cNvSpPr>
          <p:nvPr/>
        </p:nvSpPr>
        <p:spPr bwMode="auto">
          <a:xfrm>
            <a:off x="193357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66" name="AutoShape 26"/>
          <p:cNvCxnSpPr>
            <a:cxnSpLocks noChangeShapeType="1"/>
            <a:stCxn id="1469462" idx="6"/>
            <a:endCxn id="1469461" idx="2"/>
          </p:cNvCxnSpPr>
          <p:nvPr/>
        </p:nvCxnSpPr>
        <p:spPr bwMode="auto">
          <a:xfrm flipH="1" flipV="1">
            <a:off x="193357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67" name="AutoShape 27"/>
          <p:cNvCxnSpPr>
            <a:cxnSpLocks noChangeShapeType="1"/>
            <a:stCxn id="1469465" idx="6"/>
            <a:endCxn id="1469464" idx="2"/>
          </p:cNvCxnSpPr>
          <p:nvPr/>
        </p:nvCxnSpPr>
        <p:spPr bwMode="auto">
          <a:xfrm flipH="1" flipV="1">
            <a:off x="193357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68" name="AutoShape 28"/>
          <p:cNvCxnSpPr>
            <a:cxnSpLocks noChangeShapeType="1"/>
            <a:stCxn id="1469463" idx="6"/>
            <a:endCxn id="1469462" idx="2"/>
          </p:cNvCxnSpPr>
          <p:nvPr/>
        </p:nvCxnSpPr>
        <p:spPr bwMode="auto">
          <a:xfrm flipH="1" flipV="1">
            <a:off x="193357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69" name="AutoShape 29"/>
          <p:cNvCxnSpPr>
            <a:cxnSpLocks noChangeShapeType="1"/>
            <a:stCxn id="1469464" idx="6"/>
            <a:endCxn id="1469463" idx="2"/>
          </p:cNvCxnSpPr>
          <p:nvPr/>
        </p:nvCxnSpPr>
        <p:spPr bwMode="auto">
          <a:xfrm flipH="1" flipV="1">
            <a:off x="193357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70" name="Oval 30"/>
          <p:cNvSpPr>
            <a:spLocks noChangeArrowheads="1"/>
          </p:cNvSpPr>
          <p:nvPr/>
        </p:nvSpPr>
        <p:spPr bwMode="auto">
          <a:xfrm>
            <a:off x="5668963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71" name="Oval 31"/>
          <p:cNvSpPr>
            <a:spLocks noChangeArrowheads="1"/>
          </p:cNvSpPr>
          <p:nvPr/>
        </p:nvSpPr>
        <p:spPr bwMode="auto">
          <a:xfrm>
            <a:off x="5668963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72" name="Oval 32"/>
          <p:cNvSpPr>
            <a:spLocks noChangeArrowheads="1"/>
          </p:cNvSpPr>
          <p:nvPr/>
        </p:nvSpPr>
        <p:spPr bwMode="auto">
          <a:xfrm>
            <a:off x="5668963" y="411298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73" name="Oval 33"/>
          <p:cNvSpPr>
            <a:spLocks noChangeArrowheads="1"/>
          </p:cNvSpPr>
          <p:nvPr/>
        </p:nvSpPr>
        <p:spPr bwMode="auto">
          <a:xfrm>
            <a:off x="5668963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74" name="Oval 34"/>
          <p:cNvSpPr>
            <a:spLocks noChangeArrowheads="1"/>
          </p:cNvSpPr>
          <p:nvPr/>
        </p:nvSpPr>
        <p:spPr bwMode="auto">
          <a:xfrm>
            <a:off x="5668963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75" name="AutoShape 35"/>
          <p:cNvCxnSpPr>
            <a:cxnSpLocks noChangeShapeType="1"/>
            <a:stCxn id="1469471" idx="6"/>
            <a:endCxn id="1469470" idx="2"/>
          </p:cNvCxnSpPr>
          <p:nvPr/>
        </p:nvCxnSpPr>
        <p:spPr bwMode="auto">
          <a:xfrm flipH="1" flipV="1">
            <a:off x="5668963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76" name="AutoShape 36"/>
          <p:cNvCxnSpPr>
            <a:cxnSpLocks noChangeShapeType="1"/>
            <a:stCxn id="1469474" idx="6"/>
            <a:endCxn id="1469473" idx="2"/>
          </p:cNvCxnSpPr>
          <p:nvPr/>
        </p:nvCxnSpPr>
        <p:spPr bwMode="auto">
          <a:xfrm flipH="1" flipV="1">
            <a:off x="5668963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77" name="AutoShape 37"/>
          <p:cNvCxnSpPr>
            <a:cxnSpLocks noChangeShapeType="1"/>
            <a:stCxn id="1469472" idx="6"/>
            <a:endCxn id="1469471" idx="2"/>
          </p:cNvCxnSpPr>
          <p:nvPr/>
        </p:nvCxnSpPr>
        <p:spPr bwMode="auto">
          <a:xfrm flipH="1" flipV="1">
            <a:off x="5668963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78" name="AutoShape 38"/>
          <p:cNvCxnSpPr>
            <a:cxnSpLocks noChangeShapeType="1"/>
            <a:stCxn id="1469473" idx="6"/>
            <a:endCxn id="1469472" idx="2"/>
          </p:cNvCxnSpPr>
          <p:nvPr/>
        </p:nvCxnSpPr>
        <p:spPr bwMode="auto">
          <a:xfrm flipH="1" flipV="1">
            <a:off x="5668963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79" name="Oval 39"/>
          <p:cNvSpPr>
            <a:spLocks noChangeArrowheads="1"/>
          </p:cNvSpPr>
          <p:nvPr/>
        </p:nvSpPr>
        <p:spPr bwMode="auto">
          <a:xfrm>
            <a:off x="3427413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80" name="Oval 40"/>
          <p:cNvSpPr>
            <a:spLocks noChangeArrowheads="1"/>
          </p:cNvSpPr>
          <p:nvPr/>
        </p:nvSpPr>
        <p:spPr bwMode="auto">
          <a:xfrm>
            <a:off x="3427413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81" name="Oval 41"/>
          <p:cNvSpPr>
            <a:spLocks noChangeArrowheads="1"/>
          </p:cNvSpPr>
          <p:nvPr/>
        </p:nvSpPr>
        <p:spPr bwMode="auto">
          <a:xfrm>
            <a:off x="3427413" y="411298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82" name="Oval 42"/>
          <p:cNvSpPr>
            <a:spLocks noChangeArrowheads="1"/>
          </p:cNvSpPr>
          <p:nvPr/>
        </p:nvSpPr>
        <p:spPr bwMode="auto">
          <a:xfrm>
            <a:off x="3427413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83" name="Oval 43"/>
          <p:cNvSpPr>
            <a:spLocks noChangeArrowheads="1"/>
          </p:cNvSpPr>
          <p:nvPr/>
        </p:nvSpPr>
        <p:spPr bwMode="auto">
          <a:xfrm>
            <a:off x="3427413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84" name="AutoShape 44"/>
          <p:cNvCxnSpPr>
            <a:cxnSpLocks noChangeShapeType="1"/>
            <a:stCxn id="1469480" idx="6"/>
            <a:endCxn id="1469479" idx="2"/>
          </p:cNvCxnSpPr>
          <p:nvPr/>
        </p:nvCxnSpPr>
        <p:spPr bwMode="auto">
          <a:xfrm flipH="1" flipV="1">
            <a:off x="3427413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85" name="AutoShape 45"/>
          <p:cNvCxnSpPr>
            <a:cxnSpLocks noChangeShapeType="1"/>
            <a:stCxn id="1469483" idx="6"/>
            <a:endCxn id="1469482" idx="2"/>
          </p:cNvCxnSpPr>
          <p:nvPr/>
        </p:nvCxnSpPr>
        <p:spPr bwMode="auto">
          <a:xfrm flipH="1" flipV="1">
            <a:off x="3427413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86" name="AutoShape 46"/>
          <p:cNvCxnSpPr>
            <a:cxnSpLocks noChangeShapeType="1"/>
            <a:stCxn id="1469481" idx="6"/>
            <a:endCxn id="1469480" idx="2"/>
          </p:cNvCxnSpPr>
          <p:nvPr/>
        </p:nvCxnSpPr>
        <p:spPr bwMode="auto">
          <a:xfrm flipH="1" flipV="1">
            <a:off x="3427413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87" name="AutoShape 47"/>
          <p:cNvCxnSpPr>
            <a:cxnSpLocks noChangeShapeType="1"/>
            <a:stCxn id="1469482" idx="6"/>
            <a:endCxn id="1469481" idx="2"/>
          </p:cNvCxnSpPr>
          <p:nvPr/>
        </p:nvCxnSpPr>
        <p:spPr bwMode="auto">
          <a:xfrm flipH="1" flipV="1">
            <a:off x="3427413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88" name="Oval 48"/>
          <p:cNvSpPr>
            <a:spLocks noChangeArrowheads="1"/>
          </p:cNvSpPr>
          <p:nvPr/>
        </p:nvSpPr>
        <p:spPr bwMode="auto">
          <a:xfrm>
            <a:off x="492283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89" name="Oval 49"/>
          <p:cNvSpPr>
            <a:spLocks noChangeArrowheads="1"/>
          </p:cNvSpPr>
          <p:nvPr/>
        </p:nvSpPr>
        <p:spPr bwMode="auto">
          <a:xfrm>
            <a:off x="492283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90" name="Oval 50"/>
          <p:cNvSpPr>
            <a:spLocks noChangeArrowheads="1"/>
          </p:cNvSpPr>
          <p:nvPr/>
        </p:nvSpPr>
        <p:spPr bwMode="auto">
          <a:xfrm>
            <a:off x="4922838" y="411298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91" name="Oval 51"/>
          <p:cNvSpPr>
            <a:spLocks noChangeArrowheads="1"/>
          </p:cNvSpPr>
          <p:nvPr/>
        </p:nvSpPr>
        <p:spPr bwMode="auto">
          <a:xfrm>
            <a:off x="492283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92" name="Oval 52"/>
          <p:cNvSpPr>
            <a:spLocks noChangeArrowheads="1"/>
          </p:cNvSpPr>
          <p:nvPr/>
        </p:nvSpPr>
        <p:spPr bwMode="auto">
          <a:xfrm>
            <a:off x="492283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493" name="AutoShape 53"/>
          <p:cNvCxnSpPr>
            <a:cxnSpLocks noChangeShapeType="1"/>
            <a:stCxn id="1469489" idx="6"/>
            <a:endCxn id="1469488" idx="2"/>
          </p:cNvCxnSpPr>
          <p:nvPr/>
        </p:nvCxnSpPr>
        <p:spPr bwMode="auto">
          <a:xfrm flipH="1" flipV="1">
            <a:off x="492283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94" name="AutoShape 54"/>
          <p:cNvCxnSpPr>
            <a:cxnSpLocks noChangeShapeType="1"/>
            <a:stCxn id="1469492" idx="6"/>
            <a:endCxn id="1469491" idx="2"/>
          </p:cNvCxnSpPr>
          <p:nvPr/>
        </p:nvCxnSpPr>
        <p:spPr bwMode="auto">
          <a:xfrm flipH="1" flipV="1">
            <a:off x="492283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95" name="AutoShape 55"/>
          <p:cNvCxnSpPr>
            <a:cxnSpLocks noChangeShapeType="1"/>
            <a:stCxn id="1469490" idx="6"/>
            <a:endCxn id="1469489" idx="2"/>
          </p:cNvCxnSpPr>
          <p:nvPr/>
        </p:nvCxnSpPr>
        <p:spPr bwMode="auto">
          <a:xfrm flipH="1" flipV="1">
            <a:off x="492283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496" name="AutoShape 56"/>
          <p:cNvCxnSpPr>
            <a:cxnSpLocks noChangeShapeType="1"/>
            <a:stCxn id="1469491" idx="6"/>
            <a:endCxn id="1469490" idx="2"/>
          </p:cNvCxnSpPr>
          <p:nvPr/>
        </p:nvCxnSpPr>
        <p:spPr bwMode="auto">
          <a:xfrm flipH="1" flipV="1">
            <a:off x="492283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497" name="Oval 57"/>
          <p:cNvSpPr>
            <a:spLocks noChangeArrowheads="1"/>
          </p:cNvSpPr>
          <p:nvPr/>
        </p:nvSpPr>
        <p:spPr bwMode="auto">
          <a:xfrm>
            <a:off x="2681288" y="278107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98" name="Oval 58"/>
          <p:cNvSpPr>
            <a:spLocks noChangeArrowheads="1"/>
          </p:cNvSpPr>
          <p:nvPr/>
        </p:nvSpPr>
        <p:spPr bwMode="auto">
          <a:xfrm>
            <a:off x="2681288" y="344623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499" name="Oval 59"/>
          <p:cNvSpPr>
            <a:spLocks noChangeArrowheads="1"/>
          </p:cNvSpPr>
          <p:nvPr/>
        </p:nvSpPr>
        <p:spPr bwMode="auto">
          <a:xfrm>
            <a:off x="2681288" y="411298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00" name="Oval 60"/>
          <p:cNvSpPr>
            <a:spLocks noChangeArrowheads="1"/>
          </p:cNvSpPr>
          <p:nvPr/>
        </p:nvSpPr>
        <p:spPr bwMode="auto">
          <a:xfrm>
            <a:off x="2681288" y="477815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01" name="Oval 61"/>
          <p:cNvSpPr>
            <a:spLocks noChangeArrowheads="1"/>
          </p:cNvSpPr>
          <p:nvPr/>
        </p:nvSpPr>
        <p:spPr bwMode="auto">
          <a:xfrm>
            <a:off x="2681288" y="544490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502" name="AutoShape 62"/>
          <p:cNvCxnSpPr>
            <a:cxnSpLocks noChangeShapeType="1"/>
            <a:stCxn id="1469498" idx="6"/>
            <a:endCxn id="1469497" idx="2"/>
          </p:cNvCxnSpPr>
          <p:nvPr/>
        </p:nvCxnSpPr>
        <p:spPr bwMode="auto">
          <a:xfrm flipH="1" flipV="1">
            <a:off x="2681288" y="296205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03" name="AutoShape 63"/>
          <p:cNvCxnSpPr>
            <a:cxnSpLocks noChangeShapeType="1"/>
            <a:stCxn id="1469501" idx="6"/>
            <a:endCxn id="1469500" idx="2"/>
          </p:cNvCxnSpPr>
          <p:nvPr/>
        </p:nvCxnSpPr>
        <p:spPr bwMode="auto">
          <a:xfrm flipH="1" flipV="1">
            <a:off x="2681288" y="49591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04" name="AutoShape 64"/>
          <p:cNvCxnSpPr>
            <a:cxnSpLocks noChangeShapeType="1"/>
            <a:stCxn id="1469499" idx="6"/>
            <a:endCxn id="1469498" idx="2"/>
          </p:cNvCxnSpPr>
          <p:nvPr/>
        </p:nvCxnSpPr>
        <p:spPr bwMode="auto">
          <a:xfrm flipH="1" flipV="1">
            <a:off x="2681288" y="362721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05" name="AutoShape 65"/>
          <p:cNvCxnSpPr>
            <a:cxnSpLocks noChangeShapeType="1"/>
            <a:stCxn id="1469500" idx="6"/>
            <a:endCxn id="1469499" idx="2"/>
          </p:cNvCxnSpPr>
          <p:nvPr/>
        </p:nvCxnSpPr>
        <p:spPr bwMode="auto">
          <a:xfrm flipH="1" flipV="1">
            <a:off x="2681288" y="429396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506" name="Oval 66"/>
          <p:cNvSpPr>
            <a:spLocks noChangeArrowheads="1"/>
          </p:cNvSpPr>
          <p:nvPr/>
        </p:nvSpPr>
        <p:spPr bwMode="auto">
          <a:xfrm>
            <a:off x="641667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07" name="Oval 67"/>
          <p:cNvSpPr>
            <a:spLocks noChangeArrowheads="1"/>
          </p:cNvSpPr>
          <p:nvPr/>
        </p:nvSpPr>
        <p:spPr bwMode="auto">
          <a:xfrm>
            <a:off x="641667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08" name="Oval 68"/>
          <p:cNvSpPr>
            <a:spLocks noChangeArrowheads="1"/>
          </p:cNvSpPr>
          <p:nvPr/>
        </p:nvSpPr>
        <p:spPr bwMode="auto">
          <a:xfrm>
            <a:off x="6416675" y="411298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09" name="Oval 69"/>
          <p:cNvSpPr>
            <a:spLocks noChangeArrowheads="1"/>
          </p:cNvSpPr>
          <p:nvPr/>
        </p:nvSpPr>
        <p:spPr bwMode="auto">
          <a:xfrm>
            <a:off x="641667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10" name="Oval 70"/>
          <p:cNvSpPr>
            <a:spLocks noChangeArrowheads="1"/>
          </p:cNvSpPr>
          <p:nvPr/>
        </p:nvSpPr>
        <p:spPr bwMode="auto">
          <a:xfrm>
            <a:off x="641667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511" name="AutoShape 71"/>
          <p:cNvCxnSpPr>
            <a:cxnSpLocks noChangeShapeType="1"/>
            <a:stCxn id="1469507" idx="6"/>
            <a:endCxn id="1469506" idx="2"/>
          </p:cNvCxnSpPr>
          <p:nvPr/>
        </p:nvCxnSpPr>
        <p:spPr bwMode="auto">
          <a:xfrm flipH="1" flipV="1">
            <a:off x="641667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12" name="AutoShape 72"/>
          <p:cNvCxnSpPr>
            <a:cxnSpLocks noChangeShapeType="1"/>
            <a:stCxn id="1469510" idx="6"/>
            <a:endCxn id="1469509" idx="2"/>
          </p:cNvCxnSpPr>
          <p:nvPr/>
        </p:nvCxnSpPr>
        <p:spPr bwMode="auto">
          <a:xfrm flipH="1" flipV="1">
            <a:off x="641667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13" name="AutoShape 73"/>
          <p:cNvCxnSpPr>
            <a:cxnSpLocks noChangeShapeType="1"/>
            <a:stCxn id="1469508" idx="6"/>
            <a:endCxn id="1469507" idx="2"/>
          </p:cNvCxnSpPr>
          <p:nvPr/>
        </p:nvCxnSpPr>
        <p:spPr bwMode="auto">
          <a:xfrm flipH="1" flipV="1">
            <a:off x="641667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14" name="AutoShape 74"/>
          <p:cNvCxnSpPr>
            <a:cxnSpLocks noChangeShapeType="1"/>
            <a:stCxn id="1469509" idx="6"/>
            <a:endCxn id="1469508" idx="2"/>
          </p:cNvCxnSpPr>
          <p:nvPr/>
        </p:nvCxnSpPr>
        <p:spPr bwMode="auto">
          <a:xfrm flipH="1" flipV="1">
            <a:off x="641667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69515" name="Oval 75"/>
          <p:cNvSpPr>
            <a:spLocks noChangeArrowheads="1"/>
          </p:cNvSpPr>
          <p:nvPr/>
        </p:nvSpPr>
        <p:spPr bwMode="auto">
          <a:xfrm>
            <a:off x="4175125" y="2781076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16" name="Oval 76"/>
          <p:cNvSpPr>
            <a:spLocks noChangeArrowheads="1"/>
          </p:cNvSpPr>
          <p:nvPr/>
        </p:nvSpPr>
        <p:spPr bwMode="auto">
          <a:xfrm>
            <a:off x="4175125" y="344623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17" name="Oval 77"/>
          <p:cNvSpPr>
            <a:spLocks noChangeArrowheads="1"/>
          </p:cNvSpPr>
          <p:nvPr/>
        </p:nvSpPr>
        <p:spPr bwMode="auto">
          <a:xfrm>
            <a:off x="4175125" y="411298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18" name="Oval 78"/>
          <p:cNvSpPr>
            <a:spLocks noChangeArrowheads="1"/>
          </p:cNvSpPr>
          <p:nvPr/>
        </p:nvSpPr>
        <p:spPr bwMode="auto">
          <a:xfrm>
            <a:off x="4175125" y="477815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69519" name="Oval 79"/>
          <p:cNvSpPr>
            <a:spLocks noChangeArrowheads="1"/>
          </p:cNvSpPr>
          <p:nvPr/>
        </p:nvSpPr>
        <p:spPr bwMode="auto">
          <a:xfrm>
            <a:off x="4175125" y="544490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69520" name="AutoShape 80"/>
          <p:cNvCxnSpPr>
            <a:cxnSpLocks noChangeShapeType="1"/>
            <a:stCxn id="1469516" idx="6"/>
            <a:endCxn id="1469515" idx="2"/>
          </p:cNvCxnSpPr>
          <p:nvPr/>
        </p:nvCxnSpPr>
        <p:spPr bwMode="auto">
          <a:xfrm flipH="1" flipV="1">
            <a:off x="4175125" y="296205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1" name="AutoShape 81"/>
          <p:cNvCxnSpPr>
            <a:cxnSpLocks noChangeShapeType="1"/>
            <a:stCxn id="1469519" idx="6"/>
            <a:endCxn id="1469518" idx="2"/>
          </p:cNvCxnSpPr>
          <p:nvPr/>
        </p:nvCxnSpPr>
        <p:spPr bwMode="auto">
          <a:xfrm flipH="1" flipV="1">
            <a:off x="4175125" y="49591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2" name="AutoShape 82"/>
          <p:cNvCxnSpPr>
            <a:cxnSpLocks noChangeShapeType="1"/>
            <a:stCxn id="1469517" idx="6"/>
            <a:endCxn id="1469516" idx="2"/>
          </p:cNvCxnSpPr>
          <p:nvPr/>
        </p:nvCxnSpPr>
        <p:spPr bwMode="auto">
          <a:xfrm flipH="1" flipV="1">
            <a:off x="4175125" y="362721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3" name="AutoShape 83"/>
          <p:cNvCxnSpPr>
            <a:cxnSpLocks noChangeShapeType="1"/>
            <a:stCxn id="1469518" idx="6"/>
            <a:endCxn id="1469517" idx="2"/>
          </p:cNvCxnSpPr>
          <p:nvPr/>
        </p:nvCxnSpPr>
        <p:spPr bwMode="auto">
          <a:xfrm flipH="1" flipV="1">
            <a:off x="4175125" y="429396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4" name="AutoShape 84"/>
          <p:cNvCxnSpPr>
            <a:cxnSpLocks noChangeShapeType="1"/>
            <a:stCxn id="1469444" idx="0"/>
            <a:endCxn id="1469517" idx="0"/>
          </p:cNvCxnSpPr>
          <p:nvPr/>
        </p:nvCxnSpPr>
        <p:spPr bwMode="auto">
          <a:xfrm rot="16200000" flipH="1" flipV="1">
            <a:off x="5849938" y="2619151"/>
            <a:ext cx="1587" cy="2989263"/>
          </a:xfrm>
          <a:prstGeom prst="curvedConnector3">
            <a:avLst>
              <a:gd name="adj1" fmla="val -57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5" name="AutoShape 85"/>
          <p:cNvCxnSpPr>
            <a:cxnSpLocks noChangeShapeType="1"/>
            <a:stCxn id="1469508" idx="0"/>
            <a:endCxn id="1469517" idx="0"/>
          </p:cNvCxnSpPr>
          <p:nvPr/>
        </p:nvCxnSpPr>
        <p:spPr bwMode="auto">
          <a:xfrm rot="16200000" flipH="1" flipV="1">
            <a:off x="5476081" y="2993008"/>
            <a:ext cx="1587" cy="2241550"/>
          </a:xfrm>
          <a:prstGeom prst="curvedConnector3">
            <a:avLst>
              <a:gd name="adj1" fmla="val -42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6" name="AutoShape 86"/>
          <p:cNvCxnSpPr>
            <a:cxnSpLocks noChangeShapeType="1"/>
            <a:stCxn id="1469472" idx="0"/>
            <a:endCxn id="1469517" idx="0"/>
          </p:cNvCxnSpPr>
          <p:nvPr/>
        </p:nvCxnSpPr>
        <p:spPr bwMode="auto">
          <a:xfrm rot="16200000" flipH="1" flipV="1">
            <a:off x="5102225" y="3366864"/>
            <a:ext cx="1587" cy="1493838"/>
          </a:xfrm>
          <a:prstGeom prst="curvedConnector3">
            <a:avLst>
              <a:gd name="adj1" fmla="val -27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7" name="AutoShape 87"/>
          <p:cNvCxnSpPr>
            <a:cxnSpLocks noChangeShapeType="1"/>
            <a:stCxn id="1469490" idx="0"/>
            <a:endCxn id="1469517" idx="0"/>
          </p:cNvCxnSpPr>
          <p:nvPr/>
        </p:nvCxnSpPr>
        <p:spPr bwMode="auto">
          <a:xfrm rot="16200000" flipH="1" flipV="1">
            <a:off x="4729163" y="3739926"/>
            <a:ext cx="1587" cy="747713"/>
          </a:xfrm>
          <a:prstGeom prst="curvedConnector3">
            <a:avLst>
              <a:gd name="adj1" fmla="val -144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8" name="AutoShape 88"/>
          <p:cNvCxnSpPr>
            <a:cxnSpLocks noChangeShapeType="1"/>
            <a:stCxn id="1469517" idx="4"/>
            <a:endCxn id="1469481" idx="4"/>
          </p:cNvCxnSpPr>
          <p:nvPr/>
        </p:nvCxnSpPr>
        <p:spPr bwMode="auto">
          <a:xfrm rot="5400000">
            <a:off x="3981450" y="4100289"/>
            <a:ext cx="1588" cy="747712"/>
          </a:xfrm>
          <a:prstGeom prst="curvedConnector3">
            <a:avLst>
              <a:gd name="adj1" fmla="val 143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29" name="AutoShape 89"/>
          <p:cNvCxnSpPr>
            <a:cxnSpLocks noChangeShapeType="1"/>
            <a:stCxn id="1469517" idx="4"/>
            <a:endCxn id="1469499" idx="4"/>
          </p:cNvCxnSpPr>
          <p:nvPr/>
        </p:nvCxnSpPr>
        <p:spPr bwMode="auto">
          <a:xfrm rot="5400000">
            <a:off x="3608388" y="3727226"/>
            <a:ext cx="1588" cy="1493837"/>
          </a:xfrm>
          <a:prstGeom prst="curvedConnector3">
            <a:avLst>
              <a:gd name="adj1" fmla="val 266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30" name="AutoShape 90"/>
          <p:cNvCxnSpPr>
            <a:cxnSpLocks noChangeShapeType="1"/>
            <a:stCxn id="1469517" idx="4"/>
            <a:endCxn id="1469463" idx="4"/>
          </p:cNvCxnSpPr>
          <p:nvPr/>
        </p:nvCxnSpPr>
        <p:spPr bwMode="auto">
          <a:xfrm rot="5400000">
            <a:off x="3234531" y="3353370"/>
            <a:ext cx="1588" cy="2241550"/>
          </a:xfrm>
          <a:prstGeom prst="curvedConnector3">
            <a:avLst>
              <a:gd name="adj1" fmla="val 40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69531" name="AutoShape 91"/>
          <p:cNvCxnSpPr>
            <a:cxnSpLocks noChangeShapeType="1"/>
            <a:stCxn id="1469517" idx="4"/>
            <a:endCxn id="1469454" idx="4"/>
          </p:cNvCxnSpPr>
          <p:nvPr/>
        </p:nvCxnSpPr>
        <p:spPr bwMode="auto">
          <a:xfrm rot="5400000">
            <a:off x="2861469" y="2980307"/>
            <a:ext cx="1588" cy="2987675"/>
          </a:xfrm>
          <a:prstGeom prst="curvedConnector3">
            <a:avLst>
              <a:gd name="adj1" fmla="val 56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6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6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6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6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6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6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6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73B6D-F4E5-448F-88EA-359C69262D31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(4) </a:t>
            </a:r>
            <a:r>
              <a:rPr lang="zh-TW" altLang="en-US" dirty="0" smtClean="0"/>
              <a:t>用標竿分兩堆</a:t>
            </a:r>
            <a:endParaRPr lang="en-US" altLang="zh-TW" dirty="0"/>
          </a:p>
        </p:txBody>
      </p:sp>
      <p:sp>
        <p:nvSpPr>
          <p:cNvPr id="1470467" name="Oval 3"/>
          <p:cNvSpPr>
            <a:spLocks noChangeArrowheads="1"/>
          </p:cNvSpPr>
          <p:nvPr/>
        </p:nvSpPr>
        <p:spPr bwMode="auto">
          <a:xfrm>
            <a:off x="4175125" y="4186014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70468" name="Oval 4"/>
          <p:cNvSpPr>
            <a:spLocks noChangeArrowheads="1"/>
          </p:cNvSpPr>
          <p:nvPr/>
        </p:nvSpPr>
        <p:spPr bwMode="auto">
          <a:xfrm>
            <a:off x="1116013" y="2925539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mtClean="0">
                <a:latin typeface="Times New Roman" pitchFamily="18" charset="0"/>
              </a:rPr>
              <a:t>大於</a:t>
            </a:r>
            <a:r>
              <a:rPr lang="en-US" altLang="zh-TW" smtClean="0">
                <a:latin typeface="Times New Roman" pitchFamily="18" charset="0"/>
              </a:rPr>
              <a:t>MoM</a:t>
            </a:r>
            <a:r>
              <a:rPr lang="zh-TW" altLang="en-US" smtClean="0">
                <a:latin typeface="Times New Roman" pitchFamily="18" charset="0"/>
              </a:rPr>
              <a:t>的數字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470469" name="Oval 5"/>
          <p:cNvSpPr>
            <a:spLocks noChangeArrowheads="1"/>
          </p:cNvSpPr>
          <p:nvPr/>
        </p:nvSpPr>
        <p:spPr bwMode="auto">
          <a:xfrm>
            <a:off x="4716463" y="2925539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smtClean="0">
                <a:latin typeface="Times New Roman" pitchFamily="18" charset="0"/>
              </a:rPr>
              <a:t>小於</a:t>
            </a:r>
            <a:r>
              <a:rPr lang="en-US" altLang="zh-TW" smtClean="0">
                <a:latin typeface="Times New Roman" pitchFamily="18" charset="0"/>
              </a:rPr>
              <a:t>MoM</a:t>
            </a:r>
            <a:r>
              <a:rPr lang="zh-TW" altLang="en-US" smtClean="0">
                <a:latin typeface="Times New Roman" pitchFamily="18" charset="0"/>
              </a:rPr>
              <a:t>的數字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470470" name="AutoShape 6"/>
          <p:cNvSpPr>
            <a:spLocks noChangeArrowheads="1"/>
          </p:cNvSpPr>
          <p:nvPr/>
        </p:nvSpPr>
        <p:spPr bwMode="auto">
          <a:xfrm>
            <a:off x="3492500" y="2720751"/>
            <a:ext cx="1584325" cy="574675"/>
          </a:xfrm>
          <a:prstGeom prst="wedgeEllipseCallout">
            <a:avLst>
              <a:gd name="adj1" fmla="val 903"/>
              <a:gd name="adj2" fmla="val 184255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dirty="0" err="1">
                <a:solidFill>
                  <a:srgbClr val="000000"/>
                </a:solidFill>
                <a:latin typeface="Times New Roman" pitchFamily="18" charset="0"/>
              </a:rPr>
              <a:t>MoM</a:t>
            </a:r>
            <a:endParaRPr lang="en-US" altLang="zh-TW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5" name="圖片 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2411760" y="3069381"/>
            <a:ext cx="342900" cy="226695"/>
          </a:xfrm>
          <a:prstGeom prst="rect">
            <a:avLst/>
          </a:prstGeom>
        </p:spPr>
      </p:pic>
      <p:pic>
        <p:nvPicPr>
          <p:cNvPr id="18" name="圖片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012160" y="3069381"/>
            <a:ext cx="342900" cy="2266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ACA14-088B-4108-9D1E-EA602B4C99A1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(5) </a:t>
            </a:r>
            <a:r>
              <a:rPr lang="zh-TW" altLang="en-US" dirty="0" smtClean="0"/>
              <a:t>遞</a:t>
            </a:r>
            <a:r>
              <a:rPr lang="zh-TW" altLang="en-US" dirty="0" smtClean="0"/>
              <a:t>迴</a:t>
            </a:r>
            <a:endParaRPr lang="en-US" altLang="zh-TW" dirty="0"/>
          </a:p>
        </p:txBody>
      </p:sp>
      <p:pic>
        <p:nvPicPr>
          <p:cNvPr id="136" name="圖片 13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36959" y="3681236"/>
            <a:ext cx="7870081" cy="2664296"/>
          </a:xfrm>
          <a:prstGeom prst="rect">
            <a:avLst/>
          </a:prstGeom>
        </p:spPr>
      </p:pic>
      <p:pic>
        <p:nvPicPr>
          <p:cNvPr id="5" name="Picture 2 2" descr="http://file2.answcdn.com/answ-cld/image/upload/w_760,c_fill,g_faces:center,fl_lossy,q_60/v1401522169/hph0r78gbufpfoxecjd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908" y="1372209"/>
            <a:ext cx="4672132" cy="181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9A5B-3BA2-4300-A4FA-5834946E07B8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147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985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其實有兩個遞迴步驟</a:t>
            </a:r>
            <a:endParaRPr lang="en-US" altLang="zh-TW" dirty="0"/>
          </a:p>
        </p:txBody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92896"/>
            <a:ext cx="8229600" cy="3831704"/>
          </a:xfrm>
        </p:spPr>
        <p:txBody>
          <a:bodyPr/>
          <a:lstStyle/>
          <a:p>
            <a:r>
              <a:rPr lang="en-US" altLang="zh-TW" dirty="0"/>
              <a:t>Step (2) Determining </a:t>
            </a:r>
            <a:r>
              <a:rPr lang="en-US" altLang="zh-TW" dirty="0" err="1" smtClean="0"/>
              <a:t>MoM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從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/5</a:t>
            </a:r>
            <a:r>
              <a:rPr lang="zh-TW" altLang="en-US" dirty="0" smtClean="0"/>
              <a:t>個數字中找第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/10</a:t>
            </a:r>
            <a:r>
              <a:rPr lang="zh-TW" altLang="en-US" dirty="0" smtClean="0"/>
              <a:t>大的傢伙</a:t>
            </a:r>
            <a:endParaRPr lang="en-US" altLang="zh-TW" dirty="0"/>
          </a:p>
          <a:p>
            <a:r>
              <a:rPr lang="en-US" altLang="zh-TW" dirty="0"/>
              <a:t>Step (5) Selection in </a:t>
            </a:r>
            <a:r>
              <a:rPr lang="en-US" altLang="zh-TW" i="1" dirty="0"/>
              <a:t>X</a:t>
            </a:r>
            <a:r>
              <a:rPr lang="en-US" altLang="zh-TW" baseline="-25000" dirty="0"/>
              <a:t>&lt;</a:t>
            </a:r>
            <a:r>
              <a:rPr lang="en-US" altLang="zh-TW" dirty="0"/>
              <a:t> or </a:t>
            </a:r>
            <a:r>
              <a:rPr lang="en-US" altLang="zh-TW" i="1" dirty="0"/>
              <a:t>X</a:t>
            </a:r>
            <a:r>
              <a:rPr lang="en-US" altLang="zh-TW" baseline="-25000" dirty="0"/>
              <a:t>&gt;</a:t>
            </a:r>
          </a:p>
        </p:txBody>
      </p:sp>
      <p:pic>
        <p:nvPicPr>
          <p:cNvPr id="5" name="Picture 2 2" descr="http://file2.answcdn.com/answ-cld/image/upload/w_760,c_fill,g_faces:center,fl_lossy,q_60/v1401522169/hph0r78gbufpfoxecjd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68" y="4393130"/>
            <a:ext cx="4672132" cy="181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250BD-E37C-4FC7-8353-290D07392A06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algorithm</a:t>
            </a:r>
          </a:p>
        </p:txBody>
      </p:sp>
      <p:pic>
        <p:nvPicPr>
          <p:cNvPr id="315" name="圖片 31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1916832"/>
            <a:ext cx="6264695" cy="45845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13E6-6A7A-41AD-A101-CA2AA4380FA5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sz="half" idx="4294967295"/>
          </p:nvPr>
        </p:nvSpPr>
        <p:spPr>
          <a:xfrm>
            <a:off x="611560" y="2060848"/>
            <a:ext cx="8064896" cy="4433887"/>
          </a:xfrm>
        </p:spPr>
        <p:txBody>
          <a:bodyPr/>
          <a:lstStyle/>
          <a:p>
            <a:r>
              <a:rPr lang="en-US" altLang="zh-TW" dirty="0" smtClean="0"/>
              <a:t>【</a:t>
            </a:r>
            <a:r>
              <a:rPr lang="zh-TW" altLang="en-US" dirty="0" smtClean="0"/>
              <a:t>挑選問題</a:t>
            </a:r>
            <a:r>
              <a:rPr lang="en-US" altLang="zh-TW" dirty="0" smtClean="0"/>
              <a:t>】</a:t>
            </a:r>
            <a:endParaRPr lang="en-US" altLang="zh-TW" dirty="0" smtClean="0"/>
          </a:p>
        </p:txBody>
      </p:sp>
      <p:pic>
        <p:nvPicPr>
          <p:cNvPr id="1030" name="Picture 6" descr="https://media.giphy.com/media/3osxYgxc5BnwFnA8Ss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3712840" cy="2784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Correctness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20</a:t>
            </a:fld>
            <a:endParaRPr lang="en-US" altLang="zh-TW"/>
          </a:p>
        </p:txBody>
      </p:sp>
      <p:pic>
        <p:nvPicPr>
          <p:cNvPr id="489" name="圖片 48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57200" y="2204864"/>
            <a:ext cx="7922895" cy="400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Correctness (cont.)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21</a:t>
            </a:fld>
            <a:endParaRPr lang="en-US" altLang="zh-TW"/>
          </a:p>
        </p:txBody>
      </p:sp>
      <p:pic>
        <p:nvPicPr>
          <p:cNvPr id="547" name="圖片 54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0552" y="2276872"/>
            <a:ext cx="7922895" cy="383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Correctness (cont.)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22</a:t>
            </a:fld>
            <a:endParaRPr lang="en-US" altLang="zh-TW"/>
          </a:p>
        </p:txBody>
      </p:sp>
      <p:pic>
        <p:nvPicPr>
          <p:cNvPr id="422" name="圖片 42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0552" y="2996952"/>
            <a:ext cx="7922895" cy="3034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圖片 34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1619672" y="1940816"/>
            <a:ext cx="6264695" cy="4584528"/>
          </a:xfrm>
          <a:prstGeom prst="rect">
            <a:avLst/>
          </a:prstGeom>
        </p:spPr>
      </p:pic>
      <p:sp>
        <p:nvSpPr>
          <p:cNvPr id="28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4D890-D1E6-4A3C-9E02-81C080033241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47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62880" y="485800"/>
            <a:ext cx="7365504" cy="1143000"/>
          </a:xfrm>
        </p:spPr>
        <p:txBody>
          <a:bodyPr/>
          <a:lstStyle/>
          <a:p>
            <a:r>
              <a:rPr lang="zh-TW" altLang="en-US" dirty="0" smtClean="0"/>
              <a:t>時間複雜度</a:t>
            </a:r>
            <a:endParaRPr lang="en-US" altLang="zh-TW" dirty="0"/>
          </a:p>
        </p:txBody>
      </p:sp>
      <p:sp>
        <p:nvSpPr>
          <p:cNvPr id="1475603" name="AutoShape 19"/>
          <p:cNvSpPr>
            <a:spLocks/>
          </p:cNvSpPr>
          <p:nvPr/>
        </p:nvSpPr>
        <p:spPr bwMode="auto">
          <a:xfrm>
            <a:off x="1812475" y="2693421"/>
            <a:ext cx="95229" cy="663571"/>
          </a:xfrm>
          <a:prstGeom prst="leftBracket">
            <a:avLst>
              <a:gd name="adj" fmla="val 9873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75604" name="AutoShape 20"/>
          <p:cNvSpPr>
            <a:spLocks/>
          </p:cNvSpPr>
          <p:nvPr/>
        </p:nvSpPr>
        <p:spPr bwMode="auto">
          <a:xfrm>
            <a:off x="1789977" y="3717033"/>
            <a:ext cx="117727" cy="864096"/>
          </a:xfrm>
          <a:prstGeom prst="leftBracket">
            <a:avLst>
              <a:gd name="adj" fmla="val 12611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75605" name="Line 21"/>
          <p:cNvSpPr>
            <a:spLocks noChangeShapeType="1"/>
          </p:cNvSpPr>
          <p:nvPr/>
        </p:nvSpPr>
        <p:spPr bwMode="auto">
          <a:xfrm flipH="1" flipV="1">
            <a:off x="4932040" y="3573015"/>
            <a:ext cx="1944216" cy="10801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75606" name="Line 22"/>
          <p:cNvSpPr>
            <a:spLocks noChangeShapeType="1"/>
          </p:cNvSpPr>
          <p:nvPr/>
        </p:nvSpPr>
        <p:spPr bwMode="auto">
          <a:xfrm flipH="1">
            <a:off x="6588222" y="5157192"/>
            <a:ext cx="360041" cy="288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75607" name="AutoShape 23"/>
          <p:cNvSpPr>
            <a:spLocks/>
          </p:cNvSpPr>
          <p:nvPr/>
        </p:nvSpPr>
        <p:spPr bwMode="auto">
          <a:xfrm>
            <a:off x="6443191" y="4797152"/>
            <a:ext cx="73025" cy="1296144"/>
          </a:xfrm>
          <a:prstGeom prst="rightBracket">
            <a:avLst>
              <a:gd name="adj" fmla="val 16449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75608" name="Oval 24"/>
          <p:cNvSpPr>
            <a:spLocks noChangeArrowheads="1"/>
          </p:cNvSpPr>
          <p:nvPr/>
        </p:nvSpPr>
        <p:spPr bwMode="auto">
          <a:xfrm>
            <a:off x="6804347" y="4149725"/>
            <a:ext cx="2016125" cy="15113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cxnSp>
        <p:nvCxnSpPr>
          <p:cNvPr id="580" name="直線單箭頭接點 579"/>
          <p:cNvCxnSpPr>
            <a:stCxn id="350" idx="6"/>
            <a:endCxn id="1475604" idx="1"/>
          </p:cNvCxnSpPr>
          <p:nvPr/>
        </p:nvCxnSpPr>
        <p:spPr>
          <a:xfrm>
            <a:off x="1224862" y="3896866"/>
            <a:ext cx="565115" cy="25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Oval 4"/>
          <p:cNvSpPr>
            <a:spLocks noChangeArrowheads="1"/>
          </p:cNvSpPr>
          <p:nvPr/>
        </p:nvSpPr>
        <p:spPr bwMode="auto">
          <a:xfrm>
            <a:off x="214282" y="1857364"/>
            <a:ext cx="973342" cy="647700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i="1" smtClean="0">
                <a:solidFill>
                  <a:schemeClr val="bg1"/>
                </a:solidFill>
              </a:rPr>
              <a:t>O</a:t>
            </a:r>
            <a:r>
              <a:rPr lang="en-US" altLang="zh-TW" smtClean="0">
                <a:solidFill>
                  <a:schemeClr val="bg1"/>
                </a:solidFill>
              </a:rPr>
              <a:t>(1)</a:t>
            </a:r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590" name="直線單箭頭接點 589"/>
          <p:cNvCxnSpPr>
            <a:stCxn id="582" idx="6"/>
          </p:cNvCxnSpPr>
          <p:nvPr/>
        </p:nvCxnSpPr>
        <p:spPr>
          <a:xfrm>
            <a:off x="1187624" y="2181214"/>
            <a:ext cx="720080" cy="239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4"/>
          <p:cNvSpPr>
            <a:spLocks noChangeArrowheads="1"/>
          </p:cNvSpPr>
          <p:nvPr/>
        </p:nvSpPr>
        <p:spPr bwMode="auto">
          <a:xfrm>
            <a:off x="251520" y="2564904"/>
            <a:ext cx="973342" cy="647700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i="1" smtClean="0">
                <a:solidFill>
                  <a:schemeClr val="bg1"/>
                </a:solidFill>
              </a:rPr>
              <a:t>O</a:t>
            </a:r>
            <a:r>
              <a:rPr lang="en-US" altLang="zh-TW" smtClean="0">
                <a:solidFill>
                  <a:schemeClr val="bg1"/>
                </a:solidFill>
              </a:rPr>
              <a:t>(</a:t>
            </a:r>
            <a:r>
              <a:rPr lang="en-US" altLang="zh-TW" i="1" smtClean="0">
                <a:solidFill>
                  <a:schemeClr val="bg1"/>
                </a:solidFill>
              </a:rPr>
              <a:t>n</a:t>
            </a:r>
            <a:r>
              <a:rPr lang="en-US" altLang="zh-TW" smtClean="0">
                <a:solidFill>
                  <a:schemeClr val="bg1"/>
                </a:solidFill>
              </a:rPr>
              <a:t>)</a:t>
            </a:r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348" name="直線單箭頭接點 347"/>
          <p:cNvCxnSpPr>
            <a:stCxn id="347" idx="6"/>
          </p:cNvCxnSpPr>
          <p:nvPr/>
        </p:nvCxnSpPr>
        <p:spPr>
          <a:xfrm>
            <a:off x="1224862" y="2888754"/>
            <a:ext cx="610834" cy="203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4"/>
          <p:cNvSpPr>
            <a:spLocks noChangeArrowheads="1"/>
          </p:cNvSpPr>
          <p:nvPr/>
        </p:nvSpPr>
        <p:spPr bwMode="auto">
          <a:xfrm>
            <a:off x="251520" y="3573016"/>
            <a:ext cx="973342" cy="647700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i="1" smtClean="0">
                <a:solidFill>
                  <a:schemeClr val="bg1"/>
                </a:solidFill>
              </a:rPr>
              <a:t>O</a:t>
            </a:r>
            <a:r>
              <a:rPr lang="en-US" altLang="zh-TW" smtClean="0">
                <a:solidFill>
                  <a:schemeClr val="bg1"/>
                </a:solidFill>
              </a:rPr>
              <a:t>(</a:t>
            </a:r>
            <a:r>
              <a:rPr lang="en-US" altLang="zh-TW" i="1" smtClean="0">
                <a:solidFill>
                  <a:schemeClr val="bg1"/>
                </a:solidFill>
              </a:rPr>
              <a:t>n</a:t>
            </a:r>
            <a:r>
              <a:rPr lang="en-US" altLang="zh-TW" smtClean="0">
                <a:solidFill>
                  <a:schemeClr val="bg1"/>
                </a:solidFill>
              </a:rPr>
              <a:t>)</a:t>
            </a:r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7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7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7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7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5605" grpId="0" animBg="1"/>
      <p:bldP spid="1475606" grpId="0" animBg="1"/>
      <p:bldP spid="1475607" grpId="0" animBg="1"/>
      <p:bldP spid="14756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2D31-8593-4C53-ADAF-65A8A266FB92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i="1" dirty="0" smtClean="0"/>
              <a:t>T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</a:t>
            </a:r>
            <a:r>
              <a:rPr lang="en-US" altLang="zh-TW" sz="4400" dirty="0" smtClean="0"/>
              <a:t>: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select(</a:t>
            </a:r>
            <a:r>
              <a:rPr lang="en-US" altLang="zh-TW" sz="4400" i="1" dirty="0" smtClean="0"/>
              <a:t>X</a:t>
            </a:r>
            <a:r>
              <a:rPr lang="en-US" altLang="zh-TW" sz="4400" dirty="0"/>
              <a:t>, </a:t>
            </a:r>
            <a:r>
              <a:rPr lang="en-US" altLang="zh-TW" sz="4400" i="1" dirty="0" err="1"/>
              <a:t>i</a:t>
            </a:r>
            <a:r>
              <a:rPr lang="en-US" altLang="zh-TW" sz="4400" dirty="0" smtClean="0"/>
              <a:t>)</a:t>
            </a:r>
            <a:r>
              <a:rPr lang="zh-TW" altLang="en-US" sz="4400" dirty="0" smtClean="0"/>
              <a:t> </a:t>
            </a:r>
            <a:r>
              <a:rPr lang="zh-TW" altLang="en-US" sz="4400" dirty="0" smtClean="0"/>
              <a:t>的時間</a:t>
            </a:r>
            <a:r>
              <a:rPr lang="en-US" altLang="zh-TW" sz="4400" dirty="0" smtClean="0"/>
              <a:t>, </a:t>
            </a:r>
            <a:r>
              <a:rPr lang="en-US" altLang="zh-TW" sz="4400" dirty="0" smtClean="0"/>
              <a:t>|</a:t>
            </a:r>
            <a:r>
              <a:rPr lang="en-US" altLang="zh-TW" sz="4400" i="1" dirty="0" smtClean="0"/>
              <a:t>X</a:t>
            </a:r>
            <a:r>
              <a:rPr lang="en-US" altLang="zh-TW" sz="4400" dirty="0"/>
              <a:t>| = </a:t>
            </a:r>
            <a:r>
              <a:rPr lang="en-US" altLang="zh-TW" sz="4400" i="1" dirty="0"/>
              <a:t>n</a:t>
            </a:r>
          </a:p>
        </p:txBody>
      </p:sp>
      <p:sp>
        <p:nvSpPr>
          <p:cNvPr id="1476611" name="AutoShape 3"/>
          <p:cNvSpPr>
            <a:spLocks noChangeArrowheads="1"/>
          </p:cNvSpPr>
          <p:nvPr/>
        </p:nvSpPr>
        <p:spPr bwMode="auto">
          <a:xfrm flipH="1">
            <a:off x="1258888" y="3716338"/>
            <a:ext cx="7129462" cy="936625"/>
          </a:xfrm>
          <a:prstGeom prst="wedgeEllipseCallout">
            <a:avLst>
              <a:gd name="adj1" fmla="val -4713"/>
              <a:gd name="adj2" fmla="val -70000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>
              <a:solidFill>
                <a:srgbClr val="990099"/>
              </a:solidFill>
              <a:latin typeface="Times New Roman" pitchFamily="18" charset="0"/>
            </a:endParaRPr>
          </a:p>
        </p:txBody>
      </p:sp>
      <p:sp>
        <p:nvSpPr>
          <p:cNvPr id="1476718" name="Line 110"/>
          <p:cNvSpPr>
            <a:spLocks noChangeShapeType="1"/>
          </p:cNvSpPr>
          <p:nvPr/>
        </p:nvSpPr>
        <p:spPr bwMode="auto">
          <a:xfrm>
            <a:off x="3214678" y="3429000"/>
            <a:ext cx="2519363" cy="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6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769110" y="4033363"/>
            <a:ext cx="6054725" cy="336233"/>
            <a:chOff x="1262" y="2700"/>
            <a:chExt cx="38140" cy="2118"/>
          </a:xfrm>
        </p:grpSpPr>
        <p:sp>
          <p:nvSpPr>
            <p:cNvPr id="89156" name="Freeform 68"/>
            <p:cNvSpPr>
              <a:spLocks/>
            </p:cNvSpPr>
            <p:nvPr/>
          </p:nvSpPr>
          <p:spPr bwMode="auto">
            <a:xfrm>
              <a:off x="1262" y="3027"/>
              <a:ext cx="480" cy="1173"/>
            </a:xfrm>
            <a:custGeom>
              <a:avLst/>
              <a:gdLst/>
              <a:ahLst/>
              <a:cxnLst>
                <a:cxn ang="0">
                  <a:pos x="316" y="127"/>
                </a:cxn>
                <a:cxn ang="0">
                  <a:pos x="316" y="76"/>
                </a:cxn>
                <a:cxn ang="0">
                  <a:pos x="328" y="63"/>
                </a:cxn>
                <a:cxn ang="0">
                  <a:pos x="351" y="63"/>
                </a:cxn>
                <a:cxn ang="0">
                  <a:pos x="386" y="51"/>
                </a:cxn>
                <a:cxn ang="0">
                  <a:pos x="480" y="51"/>
                </a:cxn>
                <a:cxn ang="0">
                  <a:pos x="480" y="0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117" y="51"/>
                </a:cxn>
                <a:cxn ang="0">
                  <a:pos x="164" y="76"/>
                </a:cxn>
                <a:cxn ang="0">
                  <a:pos x="164" y="114"/>
                </a:cxn>
                <a:cxn ang="0">
                  <a:pos x="176" y="127"/>
                </a:cxn>
                <a:cxn ang="0">
                  <a:pos x="176" y="1060"/>
                </a:cxn>
                <a:cxn ang="0">
                  <a:pos x="164" y="1085"/>
                </a:cxn>
                <a:cxn ang="0">
                  <a:pos x="152" y="1098"/>
                </a:cxn>
                <a:cxn ang="0">
                  <a:pos x="129" y="1110"/>
                </a:cxn>
                <a:cxn ang="0">
                  <a:pos x="94" y="1123"/>
                </a:cxn>
                <a:cxn ang="0">
                  <a:pos x="0" y="1123"/>
                </a:cxn>
                <a:cxn ang="0">
                  <a:pos x="0" y="1173"/>
                </a:cxn>
                <a:cxn ang="0">
                  <a:pos x="480" y="1173"/>
                </a:cxn>
                <a:cxn ang="0">
                  <a:pos x="480" y="1123"/>
                </a:cxn>
                <a:cxn ang="0">
                  <a:pos x="386" y="1123"/>
                </a:cxn>
                <a:cxn ang="0">
                  <a:pos x="351" y="1110"/>
                </a:cxn>
                <a:cxn ang="0">
                  <a:pos x="328" y="1098"/>
                </a:cxn>
                <a:cxn ang="0">
                  <a:pos x="316" y="1085"/>
                </a:cxn>
                <a:cxn ang="0">
                  <a:pos x="316" y="1035"/>
                </a:cxn>
                <a:cxn ang="0">
                  <a:pos x="316" y="127"/>
                </a:cxn>
              </a:cxnLst>
              <a:rect l="0" t="0" r="r" b="b"/>
              <a:pathLst>
                <a:path w="480" h="1173">
                  <a:moveTo>
                    <a:pt x="316" y="127"/>
                  </a:moveTo>
                  <a:lnTo>
                    <a:pt x="316" y="76"/>
                  </a:lnTo>
                  <a:lnTo>
                    <a:pt x="328" y="63"/>
                  </a:lnTo>
                  <a:lnTo>
                    <a:pt x="351" y="63"/>
                  </a:lnTo>
                  <a:lnTo>
                    <a:pt x="386" y="51"/>
                  </a:lnTo>
                  <a:lnTo>
                    <a:pt x="480" y="51"/>
                  </a:lnTo>
                  <a:lnTo>
                    <a:pt x="48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117" y="51"/>
                  </a:lnTo>
                  <a:lnTo>
                    <a:pt x="164" y="76"/>
                  </a:lnTo>
                  <a:lnTo>
                    <a:pt x="164" y="114"/>
                  </a:lnTo>
                  <a:lnTo>
                    <a:pt x="176" y="127"/>
                  </a:lnTo>
                  <a:lnTo>
                    <a:pt x="176" y="1060"/>
                  </a:lnTo>
                  <a:lnTo>
                    <a:pt x="164" y="1085"/>
                  </a:lnTo>
                  <a:lnTo>
                    <a:pt x="152" y="1098"/>
                  </a:lnTo>
                  <a:lnTo>
                    <a:pt x="129" y="1110"/>
                  </a:lnTo>
                  <a:lnTo>
                    <a:pt x="94" y="1123"/>
                  </a:lnTo>
                  <a:lnTo>
                    <a:pt x="0" y="1123"/>
                  </a:lnTo>
                  <a:lnTo>
                    <a:pt x="0" y="1173"/>
                  </a:lnTo>
                  <a:lnTo>
                    <a:pt x="480" y="1173"/>
                  </a:lnTo>
                  <a:lnTo>
                    <a:pt x="480" y="1123"/>
                  </a:lnTo>
                  <a:lnTo>
                    <a:pt x="386" y="1123"/>
                  </a:lnTo>
                  <a:lnTo>
                    <a:pt x="351" y="1110"/>
                  </a:lnTo>
                  <a:lnTo>
                    <a:pt x="328" y="1098"/>
                  </a:lnTo>
                  <a:lnTo>
                    <a:pt x="316" y="1085"/>
                  </a:lnTo>
                  <a:lnTo>
                    <a:pt x="316" y="1035"/>
                  </a:lnTo>
                  <a:lnTo>
                    <a:pt x="316" y="12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57" name="Freeform 69"/>
            <p:cNvSpPr>
              <a:spLocks/>
            </p:cNvSpPr>
            <p:nvPr/>
          </p:nvSpPr>
          <p:spPr bwMode="auto">
            <a:xfrm>
              <a:off x="1847" y="2990"/>
              <a:ext cx="516" cy="1210"/>
            </a:xfrm>
            <a:custGeom>
              <a:avLst/>
              <a:gdLst/>
              <a:ahLst/>
              <a:cxnLst>
                <a:cxn ang="0">
                  <a:pos x="235" y="517"/>
                </a:cxn>
                <a:cxn ang="0">
                  <a:pos x="410" y="517"/>
                </a:cxn>
                <a:cxn ang="0">
                  <a:pos x="410" y="466"/>
                </a:cxn>
                <a:cxn ang="0">
                  <a:pos x="223" y="466"/>
                </a:cxn>
                <a:cxn ang="0">
                  <a:pos x="223" y="264"/>
                </a:cxn>
                <a:cxn ang="0">
                  <a:pos x="246" y="138"/>
                </a:cxn>
                <a:cxn ang="0">
                  <a:pos x="305" y="63"/>
                </a:cxn>
                <a:cxn ang="0">
                  <a:pos x="375" y="37"/>
                </a:cxn>
                <a:cxn ang="0">
                  <a:pos x="399" y="37"/>
                </a:cxn>
                <a:cxn ang="0">
                  <a:pos x="422" y="50"/>
                </a:cxn>
                <a:cxn ang="0">
                  <a:pos x="387" y="88"/>
                </a:cxn>
                <a:cxn ang="0">
                  <a:pos x="375" y="126"/>
                </a:cxn>
                <a:cxn ang="0">
                  <a:pos x="375" y="151"/>
                </a:cxn>
                <a:cxn ang="0">
                  <a:pos x="410" y="189"/>
                </a:cxn>
                <a:cxn ang="0">
                  <a:pos x="481" y="189"/>
                </a:cxn>
                <a:cxn ang="0">
                  <a:pos x="516" y="151"/>
                </a:cxn>
                <a:cxn ang="0">
                  <a:pos x="516" y="113"/>
                </a:cxn>
                <a:cxn ang="0">
                  <a:pos x="504" y="75"/>
                </a:cxn>
                <a:cxn ang="0">
                  <a:pos x="492" y="50"/>
                </a:cxn>
                <a:cxn ang="0">
                  <a:pos x="422" y="0"/>
                </a:cxn>
                <a:cxn ang="0">
                  <a:pos x="375" y="0"/>
                </a:cxn>
                <a:cxn ang="0">
                  <a:pos x="282" y="12"/>
                </a:cxn>
                <a:cxn ang="0">
                  <a:pos x="211" y="63"/>
                </a:cxn>
                <a:cxn ang="0">
                  <a:pos x="153" y="151"/>
                </a:cxn>
                <a:cxn ang="0">
                  <a:pos x="129" y="277"/>
                </a:cxn>
                <a:cxn ang="0">
                  <a:pos x="129" y="466"/>
                </a:cxn>
                <a:cxn ang="0">
                  <a:pos x="0" y="466"/>
                </a:cxn>
                <a:cxn ang="0">
                  <a:pos x="0" y="517"/>
                </a:cxn>
                <a:cxn ang="0">
                  <a:pos x="129" y="517"/>
                </a:cxn>
                <a:cxn ang="0">
                  <a:pos x="129" y="1122"/>
                </a:cxn>
                <a:cxn ang="0">
                  <a:pos x="118" y="1147"/>
                </a:cxn>
                <a:cxn ang="0">
                  <a:pos x="94" y="1147"/>
                </a:cxn>
                <a:cxn ang="0">
                  <a:pos x="59" y="1160"/>
                </a:cxn>
                <a:cxn ang="0">
                  <a:pos x="0" y="1160"/>
                </a:cxn>
                <a:cxn ang="0">
                  <a:pos x="0" y="1210"/>
                </a:cxn>
                <a:cxn ang="0">
                  <a:pos x="387" y="1210"/>
                </a:cxn>
                <a:cxn ang="0">
                  <a:pos x="387" y="1160"/>
                </a:cxn>
                <a:cxn ang="0">
                  <a:pos x="305" y="1160"/>
                </a:cxn>
                <a:cxn ang="0">
                  <a:pos x="270" y="1147"/>
                </a:cxn>
                <a:cxn ang="0">
                  <a:pos x="246" y="1135"/>
                </a:cxn>
                <a:cxn ang="0">
                  <a:pos x="235" y="1122"/>
                </a:cxn>
                <a:cxn ang="0">
                  <a:pos x="235" y="1072"/>
                </a:cxn>
                <a:cxn ang="0">
                  <a:pos x="235" y="517"/>
                </a:cxn>
              </a:cxnLst>
              <a:rect l="0" t="0" r="r" b="b"/>
              <a:pathLst>
                <a:path w="516" h="1210">
                  <a:moveTo>
                    <a:pt x="235" y="517"/>
                  </a:moveTo>
                  <a:lnTo>
                    <a:pt x="410" y="517"/>
                  </a:lnTo>
                  <a:lnTo>
                    <a:pt x="410" y="466"/>
                  </a:lnTo>
                  <a:lnTo>
                    <a:pt x="223" y="466"/>
                  </a:lnTo>
                  <a:lnTo>
                    <a:pt x="223" y="264"/>
                  </a:lnTo>
                  <a:lnTo>
                    <a:pt x="246" y="138"/>
                  </a:lnTo>
                  <a:lnTo>
                    <a:pt x="305" y="63"/>
                  </a:lnTo>
                  <a:lnTo>
                    <a:pt x="375" y="37"/>
                  </a:lnTo>
                  <a:lnTo>
                    <a:pt x="399" y="37"/>
                  </a:lnTo>
                  <a:lnTo>
                    <a:pt x="422" y="50"/>
                  </a:lnTo>
                  <a:lnTo>
                    <a:pt x="387" y="88"/>
                  </a:lnTo>
                  <a:lnTo>
                    <a:pt x="375" y="126"/>
                  </a:lnTo>
                  <a:lnTo>
                    <a:pt x="375" y="151"/>
                  </a:lnTo>
                  <a:lnTo>
                    <a:pt x="410" y="189"/>
                  </a:lnTo>
                  <a:lnTo>
                    <a:pt x="481" y="189"/>
                  </a:lnTo>
                  <a:lnTo>
                    <a:pt x="516" y="151"/>
                  </a:lnTo>
                  <a:lnTo>
                    <a:pt x="516" y="113"/>
                  </a:lnTo>
                  <a:lnTo>
                    <a:pt x="504" y="75"/>
                  </a:lnTo>
                  <a:lnTo>
                    <a:pt x="492" y="50"/>
                  </a:lnTo>
                  <a:lnTo>
                    <a:pt x="422" y="0"/>
                  </a:lnTo>
                  <a:lnTo>
                    <a:pt x="375" y="0"/>
                  </a:lnTo>
                  <a:lnTo>
                    <a:pt x="282" y="12"/>
                  </a:lnTo>
                  <a:lnTo>
                    <a:pt x="211" y="63"/>
                  </a:lnTo>
                  <a:lnTo>
                    <a:pt x="153" y="151"/>
                  </a:lnTo>
                  <a:lnTo>
                    <a:pt x="129" y="277"/>
                  </a:lnTo>
                  <a:lnTo>
                    <a:pt x="129" y="466"/>
                  </a:lnTo>
                  <a:lnTo>
                    <a:pt x="0" y="466"/>
                  </a:lnTo>
                  <a:lnTo>
                    <a:pt x="0" y="517"/>
                  </a:lnTo>
                  <a:lnTo>
                    <a:pt x="129" y="517"/>
                  </a:lnTo>
                  <a:lnTo>
                    <a:pt x="129" y="1122"/>
                  </a:lnTo>
                  <a:lnTo>
                    <a:pt x="118" y="1147"/>
                  </a:lnTo>
                  <a:lnTo>
                    <a:pt x="94" y="1147"/>
                  </a:lnTo>
                  <a:lnTo>
                    <a:pt x="59" y="1160"/>
                  </a:lnTo>
                  <a:lnTo>
                    <a:pt x="0" y="1160"/>
                  </a:lnTo>
                  <a:lnTo>
                    <a:pt x="0" y="1210"/>
                  </a:lnTo>
                  <a:lnTo>
                    <a:pt x="387" y="1210"/>
                  </a:lnTo>
                  <a:lnTo>
                    <a:pt x="387" y="1160"/>
                  </a:lnTo>
                  <a:lnTo>
                    <a:pt x="305" y="1160"/>
                  </a:lnTo>
                  <a:lnTo>
                    <a:pt x="270" y="1147"/>
                  </a:lnTo>
                  <a:lnTo>
                    <a:pt x="246" y="1135"/>
                  </a:lnTo>
                  <a:lnTo>
                    <a:pt x="235" y="1122"/>
                  </a:lnTo>
                  <a:lnTo>
                    <a:pt x="235" y="1072"/>
                  </a:lnTo>
                  <a:lnTo>
                    <a:pt x="235" y="51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58" name="Freeform 70"/>
            <p:cNvSpPr>
              <a:spLocks/>
            </p:cNvSpPr>
            <p:nvPr/>
          </p:nvSpPr>
          <p:spPr bwMode="auto">
            <a:xfrm>
              <a:off x="2831" y="3456"/>
              <a:ext cx="1101" cy="770"/>
            </a:xfrm>
            <a:custGeom>
              <a:avLst/>
              <a:gdLst/>
              <a:ahLst/>
              <a:cxnLst>
                <a:cxn ang="0">
                  <a:pos x="1007" y="89"/>
                </a:cxn>
                <a:cxn ang="0">
                  <a:pos x="1101" y="51"/>
                </a:cxn>
                <a:cxn ang="0">
                  <a:pos x="1042" y="0"/>
                </a:cxn>
                <a:cxn ang="0">
                  <a:pos x="902" y="13"/>
                </a:cxn>
                <a:cxn ang="0">
                  <a:pos x="832" y="0"/>
                </a:cxn>
                <a:cxn ang="0">
                  <a:pos x="902" y="76"/>
                </a:cxn>
                <a:cxn ang="0">
                  <a:pos x="925" y="152"/>
                </a:cxn>
                <a:cxn ang="0">
                  <a:pos x="773" y="618"/>
                </a:cxn>
                <a:cxn ang="0">
                  <a:pos x="609" y="126"/>
                </a:cxn>
                <a:cxn ang="0">
                  <a:pos x="621" y="63"/>
                </a:cxn>
                <a:cxn ang="0">
                  <a:pos x="679" y="51"/>
                </a:cxn>
                <a:cxn ang="0">
                  <a:pos x="703" y="0"/>
                </a:cxn>
                <a:cxn ang="0">
                  <a:pos x="574" y="13"/>
                </a:cxn>
                <a:cxn ang="0">
                  <a:pos x="398" y="0"/>
                </a:cxn>
                <a:cxn ang="0">
                  <a:pos x="445" y="51"/>
                </a:cxn>
                <a:cxn ang="0">
                  <a:pos x="504" y="89"/>
                </a:cxn>
                <a:cxn ang="0">
                  <a:pos x="527" y="152"/>
                </a:cxn>
                <a:cxn ang="0">
                  <a:pos x="398" y="593"/>
                </a:cxn>
                <a:cxn ang="0">
                  <a:pos x="234" y="114"/>
                </a:cxn>
                <a:cxn ang="0">
                  <a:pos x="246" y="63"/>
                </a:cxn>
                <a:cxn ang="0">
                  <a:pos x="305" y="51"/>
                </a:cxn>
                <a:cxn ang="0">
                  <a:pos x="328" y="0"/>
                </a:cxn>
                <a:cxn ang="0">
                  <a:pos x="187" y="13"/>
                </a:cxn>
                <a:cxn ang="0">
                  <a:pos x="82" y="0"/>
                </a:cxn>
                <a:cxn ang="0">
                  <a:pos x="0" y="51"/>
                </a:cxn>
                <a:cxn ang="0">
                  <a:pos x="117" y="89"/>
                </a:cxn>
                <a:cxn ang="0">
                  <a:pos x="328" y="719"/>
                </a:cxn>
                <a:cxn ang="0">
                  <a:pos x="340" y="757"/>
                </a:cxn>
                <a:cxn ang="0">
                  <a:pos x="387" y="744"/>
                </a:cxn>
                <a:cxn ang="0">
                  <a:pos x="551" y="240"/>
                </a:cxn>
                <a:cxn ang="0">
                  <a:pos x="726" y="744"/>
                </a:cxn>
                <a:cxn ang="0">
                  <a:pos x="750" y="770"/>
                </a:cxn>
                <a:cxn ang="0">
                  <a:pos x="773" y="732"/>
                </a:cxn>
              </a:cxnLst>
              <a:rect l="0" t="0" r="r" b="b"/>
              <a:pathLst>
                <a:path w="1101" h="770">
                  <a:moveTo>
                    <a:pt x="960" y="164"/>
                  </a:moveTo>
                  <a:lnTo>
                    <a:pt x="1007" y="89"/>
                  </a:lnTo>
                  <a:lnTo>
                    <a:pt x="1031" y="76"/>
                  </a:lnTo>
                  <a:lnTo>
                    <a:pt x="1101" y="51"/>
                  </a:lnTo>
                  <a:lnTo>
                    <a:pt x="1101" y="0"/>
                  </a:lnTo>
                  <a:lnTo>
                    <a:pt x="1042" y="0"/>
                  </a:lnTo>
                  <a:lnTo>
                    <a:pt x="984" y="13"/>
                  </a:lnTo>
                  <a:lnTo>
                    <a:pt x="902" y="13"/>
                  </a:lnTo>
                  <a:lnTo>
                    <a:pt x="867" y="0"/>
                  </a:lnTo>
                  <a:lnTo>
                    <a:pt x="832" y="0"/>
                  </a:lnTo>
                  <a:lnTo>
                    <a:pt x="832" y="51"/>
                  </a:lnTo>
                  <a:lnTo>
                    <a:pt x="902" y="76"/>
                  </a:lnTo>
                  <a:lnTo>
                    <a:pt x="925" y="101"/>
                  </a:lnTo>
                  <a:lnTo>
                    <a:pt x="925" y="152"/>
                  </a:lnTo>
                  <a:lnTo>
                    <a:pt x="914" y="177"/>
                  </a:lnTo>
                  <a:lnTo>
                    <a:pt x="773" y="618"/>
                  </a:lnTo>
                  <a:lnTo>
                    <a:pt x="621" y="139"/>
                  </a:lnTo>
                  <a:lnTo>
                    <a:pt x="609" y="126"/>
                  </a:lnTo>
                  <a:lnTo>
                    <a:pt x="609" y="76"/>
                  </a:lnTo>
                  <a:lnTo>
                    <a:pt x="621" y="63"/>
                  </a:lnTo>
                  <a:lnTo>
                    <a:pt x="668" y="63"/>
                  </a:lnTo>
                  <a:lnTo>
                    <a:pt x="679" y="51"/>
                  </a:lnTo>
                  <a:lnTo>
                    <a:pt x="703" y="51"/>
                  </a:lnTo>
                  <a:lnTo>
                    <a:pt x="703" y="0"/>
                  </a:lnTo>
                  <a:lnTo>
                    <a:pt x="621" y="0"/>
                  </a:lnTo>
                  <a:lnTo>
                    <a:pt x="574" y="13"/>
                  </a:lnTo>
                  <a:lnTo>
                    <a:pt x="469" y="13"/>
                  </a:lnTo>
                  <a:lnTo>
                    <a:pt x="398" y="0"/>
                  </a:lnTo>
                  <a:lnTo>
                    <a:pt x="398" y="51"/>
                  </a:lnTo>
                  <a:lnTo>
                    <a:pt x="445" y="51"/>
                  </a:lnTo>
                  <a:lnTo>
                    <a:pt x="480" y="63"/>
                  </a:lnTo>
                  <a:lnTo>
                    <a:pt x="504" y="89"/>
                  </a:lnTo>
                  <a:lnTo>
                    <a:pt x="515" y="126"/>
                  </a:lnTo>
                  <a:lnTo>
                    <a:pt x="527" y="152"/>
                  </a:lnTo>
                  <a:lnTo>
                    <a:pt x="527" y="177"/>
                  </a:lnTo>
                  <a:lnTo>
                    <a:pt x="398" y="593"/>
                  </a:lnTo>
                  <a:lnTo>
                    <a:pt x="246" y="139"/>
                  </a:lnTo>
                  <a:lnTo>
                    <a:pt x="234" y="114"/>
                  </a:lnTo>
                  <a:lnTo>
                    <a:pt x="234" y="76"/>
                  </a:lnTo>
                  <a:lnTo>
                    <a:pt x="246" y="63"/>
                  </a:lnTo>
                  <a:lnTo>
                    <a:pt x="293" y="63"/>
                  </a:lnTo>
                  <a:lnTo>
                    <a:pt x="305" y="51"/>
                  </a:lnTo>
                  <a:lnTo>
                    <a:pt x="328" y="51"/>
                  </a:lnTo>
                  <a:lnTo>
                    <a:pt x="328" y="0"/>
                  </a:lnTo>
                  <a:lnTo>
                    <a:pt x="234" y="0"/>
                  </a:lnTo>
                  <a:lnTo>
                    <a:pt x="187" y="13"/>
                  </a:lnTo>
                  <a:lnTo>
                    <a:pt x="117" y="13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7" y="51"/>
                  </a:lnTo>
                  <a:lnTo>
                    <a:pt x="117" y="89"/>
                  </a:lnTo>
                  <a:lnTo>
                    <a:pt x="129" y="114"/>
                  </a:lnTo>
                  <a:lnTo>
                    <a:pt x="328" y="719"/>
                  </a:lnTo>
                  <a:lnTo>
                    <a:pt x="328" y="744"/>
                  </a:lnTo>
                  <a:lnTo>
                    <a:pt x="340" y="757"/>
                  </a:lnTo>
                  <a:lnTo>
                    <a:pt x="363" y="770"/>
                  </a:lnTo>
                  <a:lnTo>
                    <a:pt x="387" y="744"/>
                  </a:lnTo>
                  <a:lnTo>
                    <a:pt x="387" y="732"/>
                  </a:lnTo>
                  <a:lnTo>
                    <a:pt x="551" y="240"/>
                  </a:lnTo>
                  <a:lnTo>
                    <a:pt x="714" y="732"/>
                  </a:lnTo>
                  <a:lnTo>
                    <a:pt x="726" y="744"/>
                  </a:lnTo>
                  <a:lnTo>
                    <a:pt x="726" y="757"/>
                  </a:lnTo>
                  <a:lnTo>
                    <a:pt x="750" y="770"/>
                  </a:lnTo>
                  <a:lnTo>
                    <a:pt x="773" y="744"/>
                  </a:lnTo>
                  <a:lnTo>
                    <a:pt x="773" y="732"/>
                  </a:lnTo>
                  <a:lnTo>
                    <a:pt x="960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59" name="Freeform 71"/>
            <p:cNvSpPr>
              <a:spLocks noEditPoints="1"/>
            </p:cNvSpPr>
            <p:nvPr/>
          </p:nvSpPr>
          <p:spPr bwMode="auto">
            <a:xfrm>
              <a:off x="3967" y="3431"/>
              <a:ext cx="621" cy="795"/>
            </a:xfrm>
            <a:custGeom>
              <a:avLst/>
              <a:gdLst/>
              <a:ahLst/>
              <a:cxnLst>
                <a:cxn ang="0">
                  <a:pos x="574" y="366"/>
                </a:cxn>
                <a:cxn ang="0">
                  <a:pos x="609" y="366"/>
                </a:cxn>
                <a:cxn ang="0">
                  <a:pos x="609" y="353"/>
                </a:cxn>
                <a:cxn ang="0">
                  <a:pos x="621" y="341"/>
                </a:cxn>
                <a:cxn ang="0">
                  <a:pos x="609" y="240"/>
                </a:cxn>
                <a:cxn ang="0">
                  <a:pos x="574" y="139"/>
                </a:cxn>
                <a:cxn ang="0">
                  <a:pos x="515" y="63"/>
                </a:cxn>
                <a:cxn ang="0">
                  <a:pos x="433" y="13"/>
                </a:cxn>
                <a:cxn ang="0">
                  <a:pos x="328" y="0"/>
                </a:cxn>
                <a:cxn ang="0">
                  <a:pos x="199" y="25"/>
                </a:cxn>
                <a:cxn ang="0">
                  <a:pos x="94" y="114"/>
                </a:cxn>
                <a:cxn ang="0">
                  <a:pos x="23" y="240"/>
                </a:cxn>
                <a:cxn ang="0">
                  <a:pos x="0" y="391"/>
                </a:cxn>
                <a:cxn ang="0">
                  <a:pos x="23" y="555"/>
                </a:cxn>
                <a:cxn ang="0">
                  <a:pos x="105" y="681"/>
                </a:cxn>
                <a:cxn ang="0">
                  <a:pos x="223" y="757"/>
                </a:cxn>
                <a:cxn ang="0">
                  <a:pos x="351" y="795"/>
                </a:cxn>
                <a:cxn ang="0">
                  <a:pos x="457" y="769"/>
                </a:cxn>
                <a:cxn ang="0">
                  <a:pos x="527" y="719"/>
                </a:cxn>
                <a:cxn ang="0">
                  <a:pos x="574" y="656"/>
                </a:cxn>
                <a:cxn ang="0">
                  <a:pos x="609" y="605"/>
                </a:cxn>
                <a:cxn ang="0">
                  <a:pos x="621" y="568"/>
                </a:cxn>
                <a:cxn ang="0">
                  <a:pos x="609" y="555"/>
                </a:cxn>
                <a:cxn ang="0">
                  <a:pos x="609" y="542"/>
                </a:cxn>
                <a:cxn ang="0">
                  <a:pos x="586" y="542"/>
                </a:cxn>
                <a:cxn ang="0">
                  <a:pos x="574" y="555"/>
                </a:cxn>
                <a:cxn ang="0">
                  <a:pos x="574" y="568"/>
                </a:cxn>
                <a:cxn ang="0">
                  <a:pos x="527" y="656"/>
                </a:cxn>
                <a:cxn ang="0">
                  <a:pos x="480" y="706"/>
                </a:cxn>
                <a:cxn ang="0">
                  <a:pos x="422" y="731"/>
                </a:cxn>
                <a:cxn ang="0">
                  <a:pos x="386" y="744"/>
                </a:cxn>
                <a:cxn ang="0">
                  <a:pos x="316" y="744"/>
                </a:cxn>
                <a:cxn ang="0">
                  <a:pos x="269" y="719"/>
                </a:cxn>
                <a:cxn ang="0">
                  <a:pos x="199" y="668"/>
                </a:cxn>
                <a:cxn ang="0">
                  <a:pos x="176" y="631"/>
                </a:cxn>
                <a:cxn ang="0">
                  <a:pos x="141" y="542"/>
                </a:cxn>
                <a:cxn ang="0">
                  <a:pos x="129" y="454"/>
                </a:cxn>
                <a:cxn ang="0">
                  <a:pos x="129" y="366"/>
                </a:cxn>
                <a:cxn ang="0">
                  <a:pos x="574" y="366"/>
                </a:cxn>
                <a:cxn ang="0">
                  <a:pos x="129" y="341"/>
                </a:cxn>
                <a:cxn ang="0">
                  <a:pos x="152" y="214"/>
                </a:cxn>
                <a:cxn ang="0">
                  <a:pos x="187" y="126"/>
                </a:cxn>
                <a:cxn ang="0">
                  <a:pos x="234" y="63"/>
                </a:cxn>
                <a:cxn ang="0">
                  <a:pos x="293" y="38"/>
                </a:cxn>
                <a:cxn ang="0">
                  <a:pos x="328" y="38"/>
                </a:cxn>
                <a:cxn ang="0">
                  <a:pos x="410" y="63"/>
                </a:cxn>
                <a:cxn ang="0">
                  <a:pos x="468" y="126"/>
                </a:cxn>
                <a:cxn ang="0">
                  <a:pos x="492" y="202"/>
                </a:cxn>
                <a:cxn ang="0">
                  <a:pos x="504" y="277"/>
                </a:cxn>
                <a:cxn ang="0">
                  <a:pos x="515" y="341"/>
                </a:cxn>
                <a:cxn ang="0">
                  <a:pos x="129" y="341"/>
                </a:cxn>
              </a:cxnLst>
              <a:rect l="0" t="0" r="r" b="b"/>
              <a:pathLst>
                <a:path w="621" h="795">
                  <a:moveTo>
                    <a:pt x="574" y="366"/>
                  </a:moveTo>
                  <a:lnTo>
                    <a:pt x="609" y="366"/>
                  </a:lnTo>
                  <a:lnTo>
                    <a:pt x="609" y="353"/>
                  </a:lnTo>
                  <a:lnTo>
                    <a:pt x="621" y="341"/>
                  </a:lnTo>
                  <a:lnTo>
                    <a:pt x="609" y="240"/>
                  </a:lnTo>
                  <a:lnTo>
                    <a:pt x="574" y="139"/>
                  </a:lnTo>
                  <a:lnTo>
                    <a:pt x="515" y="63"/>
                  </a:lnTo>
                  <a:lnTo>
                    <a:pt x="433" y="13"/>
                  </a:lnTo>
                  <a:lnTo>
                    <a:pt x="328" y="0"/>
                  </a:lnTo>
                  <a:lnTo>
                    <a:pt x="199" y="25"/>
                  </a:lnTo>
                  <a:lnTo>
                    <a:pt x="94" y="114"/>
                  </a:lnTo>
                  <a:lnTo>
                    <a:pt x="23" y="240"/>
                  </a:lnTo>
                  <a:lnTo>
                    <a:pt x="0" y="391"/>
                  </a:lnTo>
                  <a:lnTo>
                    <a:pt x="23" y="555"/>
                  </a:lnTo>
                  <a:lnTo>
                    <a:pt x="105" y="681"/>
                  </a:lnTo>
                  <a:lnTo>
                    <a:pt x="223" y="757"/>
                  </a:lnTo>
                  <a:lnTo>
                    <a:pt x="351" y="795"/>
                  </a:lnTo>
                  <a:lnTo>
                    <a:pt x="457" y="769"/>
                  </a:lnTo>
                  <a:lnTo>
                    <a:pt x="527" y="719"/>
                  </a:lnTo>
                  <a:lnTo>
                    <a:pt x="574" y="656"/>
                  </a:lnTo>
                  <a:lnTo>
                    <a:pt x="609" y="605"/>
                  </a:lnTo>
                  <a:lnTo>
                    <a:pt x="621" y="568"/>
                  </a:lnTo>
                  <a:lnTo>
                    <a:pt x="609" y="555"/>
                  </a:lnTo>
                  <a:lnTo>
                    <a:pt x="609" y="542"/>
                  </a:lnTo>
                  <a:lnTo>
                    <a:pt x="586" y="542"/>
                  </a:lnTo>
                  <a:lnTo>
                    <a:pt x="574" y="555"/>
                  </a:lnTo>
                  <a:lnTo>
                    <a:pt x="574" y="568"/>
                  </a:lnTo>
                  <a:lnTo>
                    <a:pt x="527" y="656"/>
                  </a:lnTo>
                  <a:lnTo>
                    <a:pt x="480" y="706"/>
                  </a:lnTo>
                  <a:lnTo>
                    <a:pt x="422" y="731"/>
                  </a:lnTo>
                  <a:lnTo>
                    <a:pt x="386" y="744"/>
                  </a:lnTo>
                  <a:lnTo>
                    <a:pt x="316" y="744"/>
                  </a:lnTo>
                  <a:lnTo>
                    <a:pt x="269" y="719"/>
                  </a:lnTo>
                  <a:lnTo>
                    <a:pt x="199" y="668"/>
                  </a:lnTo>
                  <a:lnTo>
                    <a:pt x="176" y="631"/>
                  </a:lnTo>
                  <a:lnTo>
                    <a:pt x="141" y="542"/>
                  </a:lnTo>
                  <a:lnTo>
                    <a:pt x="129" y="454"/>
                  </a:lnTo>
                  <a:lnTo>
                    <a:pt x="129" y="366"/>
                  </a:lnTo>
                  <a:lnTo>
                    <a:pt x="574" y="366"/>
                  </a:lnTo>
                  <a:close/>
                  <a:moveTo>
                    <a:pt x="129" y="341"/>
                  </a:moveTo>
                  <a:lnTo>
                    <a:pt x="152" y="214"/>
                  </a:lnTo>
                  <a:lnTo>
                    <a:pt x="187" y="126"/>
                  </a:lnTo>
                  <a:lnTo>
                    <a:pt x="234" y="63"/>
                  </a:lnTo>
                  <a:lnTo>
                    <a:pt x="293" y="38"/>
                  </a:lnTo>
                  <a:lnTo>
                    <a:pt x="328" y="38"/>
                  </a:lnTo>
                  <a:lnTo>
                    <a:pt x="410" y="63"/>
                  </a:lnTo>
                  <a:lnTo>
                    <a:pt x="468" y="126"/>
                  </a:lnTo>
                  <a:lnTo>
                    <a:pt x="492" y="202"/>
                  </a:lnTo>
                  <a:lnTo>
                    <a:pt x="504" y="277"/>
                  </a:lnTo>
                  <a:lnTo>
                    <a:pt x="515" y="341"/>
                  </a:lnTo>
                  <a:lnTo>
                    <a:pt x="129" y="3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0" name="Freeform 72"/>
            <p:cNvSpPr>
              <a:spLocks/>
            </p:cNvSpPr>
            <p:nvPr/>
          </p:nvSpPr>
          <p:spPr bwMode="auto">
            <a:xfrm>
              <a:off x="5220" y="3431"/>
              <a:ext cx="609" cy="795"/>
            </a:xfrm>
            <a:custGeom>
              <a:avLst/>
              <a:gdLst/>
              <a:ahLst/>
              <a:cxnLst>
                <a:cxn ang="0">
                  <a:pos x="515" y="101"/>
                </a:cxn>
                <a:cxn ang="0">
                  <a:pos x="480" y="114"/>
                </a:cxn>
                <a:cxn ang="0">
                  <a:pos x="457" y="126"/>
                </a:cxn>
                <a:cxn ang="0">
                  <a:pos x="445" y="151"/>
                </a:cxn>
                <a:cxn ang="0">
                  <a:pos x="445" y="214"/>
                </a:cxn>
                <a:cxn ang="0">
                  <a:pos x="457" y="240"/>
                </a:cxn>
                <a:cxn ang="0">
                  <a:pos x="480" y="252"/>
                </a:cxn>
                <a:cxn ang="0">
                  <a:pos x="515" y="265"/>
                </a:cxn>
                <a:cxn ang="0">
                  <a:pos x="539" y="265"/>
                </a:cxn>
                <a:cxn ang="0">
                  <a:pos x="586" y="214"/>
                </a:cxn>
                <a:cxn ang="0">
                  <a:pos x="586" y="177"/>
                </a:cxn>
                <a:cxn ang="0">
                  <a:pos x="562" y="101"/>
                </a:cxn>
                <a:cxn ang="0">
                  <a:pos x="515" y="50"/>
                </a:cxn>
                <a:cxn ang="0">
                  <a:pos x="433" y="13"/>
                </a:cxn>
                <a:cxn ang="0">
                  <a:pos x="340" y="0"/>
                </a:cxn>
                <a:cxn ang="0">
                  <a:pos x="199" y="25"/>
                </a:cxn>
                <a:cxn ang="0">
                  <a:pos x="94" y="114"/>
                </a:cxn>
                <a:cxn ang="0">
                  <a:pos x="23" y="240"/>
                </a:cxn>
                <a:cxn ang="0">
                  <a:pos x="0" y="404"/>
                </a:cxn>
                <a:cxn ang="0">
                  <a:pos x="23" y="555"/>
                </a:cxn>
                <a:cxn ang="0">
                  <a:pos x="94" y="681"/>
                </a:cxn>
                <a:cxn ang="0">
                  <a:pos x="211" y="757"/>
                </a:cxn>
                <a:cxn ang="0">
                  <a:pos x="340" y="795"/>
                </a:cxn>
                <a:cxn ang="0">
                  <a:pos x="445" y="769"/>
                </a:cxn>
                <a:cxn ang="0">
                  <a:pos x="527" y="719"/>
                </a:cxn>
                <a:cxn ang="0">
                  <a:pos x="574" y="656"/>
                </a:cxn>
                <a:cxn ang="0">
                  <a:pos x="597" y="593"/>
                </a:cxn>
                <a:cxn ang="0">
                  <a:pos x="609" y="568"/>
                </a:cxn>
                <a:cxn ang="0">
                  <a:pos x="586" y="542"/>
                </a:cxn>
                <a:cxn ang="0">
                  <a:pos x="562" y="568"/>
                </a:cxn>
                <a:cxn ang="0">
                  <a:pos x="515" y="656"/>
                </a:cxn>
                <a:cxn ang="0">
                  <a:pos x="468" y="719"/>
                </a:cxn>
                <a:cxn ang="0">
                  <a:pos x="410" y="744"/>
                </a:cxn>
                <a:cxn ang="0">
                  <a:pos x="351" y="744"/>
                </a:cxn>
                <a:cxn ang="0">
                  <a:pos x="293" y="731"/>
                </a:cxn>
                <a:cxn ang="0">
                  <a:pos x="234" y="706"/>
                </a:cxn>
                <a:cxn ang="0">
                  <a:pos x="187" y="643"/>
                </a:cxn>
                <a:cxn ang="0">
                  <a:pos x="141" y="542"/>
                </a:cxn>
                <a:cxn ang="0">
                  <a:pos x="129" y="391"/>
                </a:cxn>
                <a:cxn ang="0">
                  <a:pos x="141" y="252"/>
                </a:cxn>
                <a:cxn ang="0">
                  <a:pos x="176" y="151"/>
                </a:cxn>
                <a:cxn ang="0">
                  <a:pos x="234" y="88"/>
                </a:cxn>
                <a:cxn ang="0">
                  <a:pos x="293" y="50"/>
                </a:cxn>
                <a:cxn ang="0">
                  <a:pos x="340" y="38"/>
                </a:cxn>
                <a:cxn ang="0">
                  <a:pos x="386" y="38"/>
                </a:cxn>
                <a:cxn ang="0">
                  <a:pos x="410" y="50"/>
                </a:cxn>
                <a:cxn ang="0">
                  <a:pos x="480" y="76"/>
                </a:cxn>
                <a:cxn ang="0">
                  <a:pos x="515" y="101"/>
                </a:cxn>
              </a:cxnLst>
              <a:rect l="0" t="0" r="r" b="b"/>
              <a:pathLst>
                <a:path w="609" h="795">
                  <a:moveTo>
                    <a:pt x="515" y="101"/>
                  </a:moveTo>
                  <a:lnTo>
                    <a:pt x="480" y="114"/>
                  </a:lnTo>
                  <a:lnTo>
                    <a:pt x="457" y="126"/>
                  </a:lnTo>
                  <a:lnTo>
                    <a:pt x="445" y="151"/>
                  </a:lnTo>
                  <a:lnTo>
                    <a:pt x="445" y="214"/>
                  </a:lnTo>
                  <a:lnTo>
                    <a:pt x="457" y="240"/>
                  </a:lnTo>
                  <a:lnTo>
                    <a:pt x="480" y="252"/>
                  </a:lnTo>
                  <a:lnTo>
                    <a:pt x="515" y="265"/>
                  </a:lnTo>
                  <a:lnTo>
                    <a:pt x="539" y="265"/>
                  </a:lnTo>
                  <a:lnTo>
                    <a:pt x="586" y="214"/>
                  </a:lnTo>
                  <a:lnTo>
                    <a:pt x="586" y="177"/>
                  </a:lnTo>
                  <a:lnTo>
                    <a:pt x="562" y="101"/>
                  </a:lnTo>
                  <a:lnTo>
                    <a:pt x="515" y="50"/>
                  </a:lnTo>
                  <a:lnTo>
                    <a:pt x="433" y="13"/>
                  </a:lnTo>
                  <a:lnTo>
                    <a:pt x="340" y="0"/>
                  </a:lnTo>
                  <a:lnTo>
                    <a:pt x="199" y="25"/>
                  </a:lnTo>
                  <a:lnTo>
                    <a:pt x="94" y="114"/>
                  </a:lnTo>
                  <a:lnTo>
                    <a:pt x="23" y="240"/>
                  </a:lnTo>
                  <a:lnTo>
                    <a:pt x="0" y="404"/>
                  </a:lnTo>
                  <a:lnTo>
                    <a:pt x="23" y="555"/>
                  </a:lnTo>
                  <a:lnTo>
                    <a:pt x="94" y="681"/>
                  </a:lnTo>
                  <a:lnTo>
                    <a:pt x="211" y="757"/>
                  </a:lnTo>
                  <a:lnTo>
                    <a:pt x="340" y="795"/>
                  </a:lnTo>
                  <a:lnTo>
                    <a:pt x="445" y="769"/>
                  </a:lnTo>
                  <a:lnTo>
                    <a:pt x="527" y="719"/>
                  </a:lnTo>
                  <a:lnTo>
                    <a:pt x="574" y="656"/>
                  </a:lnTo>
                  <a:lnTo>
                    <a:pt x="597" y="593"/>
                  </a:lnTo>
                  <a:lnTo>
                    <a:pt x="609" y="568"/>
                  </a:lnTo>
                  <a:lnTo>
                    <a:pt x="586" y="542"/>
                  </a:lnTo>
                  <a:lnTo>
                    <a:pt x="562" y="568"/>
                  </a:lnTo>
                  <a:lnTo>
                    <a:pt x="515" y="656"/>
                  </a:lnTo>
                  <a:lnTo>
                    <a:pt x="468" y="719"/>
                  </a:lnTo>
                  <a:lnTo>
                    <a:pt x="410" y="744"/>
                  </a:lnTo>
                  <a:lnTo>
                    <a:pt x="351" y="744"/>
                  </a:lnTo>
                  <a:lnTo>
                    <a:pt x="293" y="731"/>
                  </a:lnTo>
                  <a:lnTo>
                    <a:pt x="234" y="706"/>
                  </a:lnTo>
                  <a:lnTo>
                    <a:pt x="187" y="643"/>
                  </a:lnTo>
                  <a:lnTo>
                    <a:pt x="141" y="542"/>
                  </a:lnTo>
                  <a:lnTo>
                    <a:pt x="129" y="391"/>
                  </a:lnTo>
                  <a:lnTo>
                    <a:pt x="141" y="252"/>
                  </a:lnTo>
                  <a:lnTo>
                    <a:pt x="176" y="151"/>
                  </a:lnTo>
                  <a:lnTo>
                    <a:pt x="234" y="88"/>
                  </a:lnTo>
                  <a:lnTo>
                    <a:pt x="293" y="50"/>
                  </a:lnTo>
                  <a:lnTo>
                    <a:pt x="340" y="38"/>
                  </a:lnTo>
                  <a:lnTo>
                    <a:pt x="386" y="38"/>
                  </a:lnTo>
                  <a:lnTo>
                    <a:pt x="410" y="50"/>
                  </a:lnTo>
                  <a:lnTo>
                    <a:pt x="480" y="76"/>
                  </a:lnTo>
                  <a:lnTo>
                    <a:pt x="515" y="10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1" name="Freeform 73"/>
            <p:cNvSpPr>
              <a:spLocks noEditPoints="1"/>
            </p:cNvSpPr>
            <p:nvPr/>
          </p:nvSpPr>
          <p:spPr bwMode="auto">
            <a:xfrm>
              <a:off x="5934" y="3431"/>
              <a:ext cx="726" cy="795"/>
            </a:xfrm>
            <a:custGeom>
              <a:avLst/>
              <a:gdLst/>
              <a:ahLst/>
              <a:cxnLst>
                <a:cxn ang="0">
                  <a:pos x="480" y="681"/>
                </a:cxn>
                <a:cxn ang="0">
                  <a:pos x="527" y="757"/>
                </a:cxn>
                <a:cxn ang="0">
                  <a:pos x="609" y="782"/>
                </a:cxn>
                <a:cxn ang="0">
                  <a:pos x="656" y="769"/>
                </a:cxn>
                <a:cxn ang="0">
                  <a:pos x="726" y="668"/>
                </a:cxn>
                <a:cxn ang="0">
                  <a:pos x="680" y="517"/>
                </a:cxn>
                <a:cxn ang="0">
                  <a:pos x="668" y="694"/>
                </a:cxn>
                <a:cxn ang="0">
                  <a:pos x="644" y="719"/>
                </a:cxn>
                <a:cxn ang="0">
                  <a:pos x="633" y="731"/>
                </a:cxn>
                <a:cxn ang="0">
                  <a:pos x="574" y="681"/>
                </a:cxn>
                <a:cxn ang="0">
                  <a:pos x="562" y="189"/>
                </a:cxn>
                <a:cxn ang="0">
                  <a:pos x="410" y="25"/>
                </a:cxn>
                <a:cxn ang="0">
                  <a:pos x="199" y="13"/>
                </a:cxn>
                <a:cxn ang="0">
                  <a:pos x="71" y="114"/>
                </a:cxn>
                <a:cxn ang="0">
                  <a:pos x="59" y="227"/>
                </a:cxn>
                <a:cxn ang="0">
                  <a:pos x="94" y="265"/>
                </a:cxn>
                <a:cxn ang="0">
                  <a:pos x="176" y="252"/>
                </a:cxn>
                <a:cxn ang="0">
                  <a:pos x="199" y="189"/>
                </a:cxn>
                <a:cxn ang="0">
                  <a:pos x="188" y="164"/>
                </a:cxn>
                <a:cxn ang="0">
                  <a:pos x="176" y="126"/>
                </a:cxn>
                <a:cxn ang="0">
                  <a:pos x="117" y="114"/>
                </a:cxn>
                <a:cxn ang="0">
                  <a:pos x="176" y="63"/>
                </a:cxn>
                <a:cxn ang="0">
                  <a:pos x="258" y="38"/>
                </a:cxn>
                <a:cxn ang="0">
                  <a:pos x="352" y="50"/>
                </a:cxn>
                <a:cxn ang="0">
                  <a:pos x="445" y="151"/>
                </a:cxn>
                <a:cxn ang="0">
                  <a:pos x="457" y="315"/>
                </a:cxn>
                <a:cxn ang="0">
                  <a:pos x="164" y="378"/>
                </a:cxn>
                <a:cxn ang="0">
                  <a:pos x="24" y="530"/>
                </a:cxn>
                <a:cxn ang="0">
                  <a:pos x="24" y="694"/>
                </a:cxn>
                <a:cxn ang="0">
                  <a:pos x="176" y="782"/>
                </a:cxn>
                <a:cxn ang="0">
                  <a:pos x="352" y="769"/>
                </a:cxn>
                <a:cxn ang="0">
                  <a:pos x="469" y="643"/>
                </a:cxn>
                <a:cxn ang="0">
                  <a:pos x="457" y="530"/>
                </a:cxn>
                <a:cxn ang="0">
                  <a:pos x="387" y="706"/>
                </a:cxn>
                <a:cxn ang="0">
                  <a:pos x="223" y="744"/>
                </a:cxn>
                <a:cxn ang="0">
                  <a:pos x="129" y="656"/>
                </a:cxn>
                <a:cxn ang="0">
                  <a:pos x="141" y="542"/>
                </a:cxn>
                <a:cxn ang="0">
                  <a:pos x="223" y="416"/>
                </a:cxn>
                <a:cxn ang="0">
                  <a:pos x="457" y="353"/>
                </a:cxn>
              </a:cxnLst>
              <a:rect l="0" t="0" r="r" b="b"/>
              <a:pathLst>
                <a:path w="726" h="795">
                  <a:moveTo>
                    <a:pt x="469" y="643"/>
                  </a:moveTo>
                  <a:lnTo>
                    <a:pt x="480" y="681"/>
                  </a:lnTo>
                  <a:lnTo>
                    <a:pt x="504" y="731"/>
                  </a:lnTo>
                  <a:lnTo>
                    <a:pt x="527" y="757"/>
                  </a:lnTo>
                  <a:lnTo>
                    <a:pt x="598" y="782"/>
                  </a:lnTo>
                  <a:lnTo>
                    <a:pt x="609" y="782"/>
                  </a:lnTo>
                  <a:lnTo>
                    <a:pt x="633" y="769"/>
                  </a:lnTo>
                  <a:lnTo>
                    <a:pt x="656" y="769"/>
                  </a:lnTo>
                  <a:lnTo>
                    <a:pt x="715" y="706"/>
                  </a:lnTo>
                  <a:lnTo>
                    <a:pt x="726" y="668"/>
                  </a:lnTo>
                  <a:lnTo>
                    <a:pt x="726" y="517"/>
                  </a:lnTo>
                  <a:lnTo>
                    <a:pt x="680" y="517"/>
                  </a:lnTo>
                  <a:lnTo>
                    <a:pt x="680" y="656"/>
                  </a:lnTo>
                  <a:lnTo>
                    <a:pt x="668" y="694"/>
                  </a:lnTo>
                  <a:lnTo>
                    <a:pt x="668" y="706"/>
                  </a:lnTo>
                  <a:lnTo>
                    <a:pt x="644" y="719"/>
                  </a:lnTo>
                  <a:lnTo>
                    <a:pt x="633" y="719"/>
                  </a:lnTo>
                  <a:lnTo>
                    <a:pt x="633" y="731"/>
                  </a:lnTo>
                  <a:lnTo>
                    <a:pt x="586" y="706"/>
                  </a:lnTo>
                  <a:lnTo>
                    <a:pt x="574" y="681"/>
                  </a:lnTo>
                  <a:lnTo>
                    <a:pt x="574" y="240"/>
                  </a:lnTo>
                  <a:lnTo>
                    <a:pt x="562" y="189"/>
                  </a:lnTo>
                  <a:lnTo>
                    <a:pt x="516" y="88"/>
                  </a:lnTo>
                  <a:lnTo>
                    <a:pt x="410" y="25"/>
                  </a:lnTo>
                  <a:lnTo>
                    <a:pt x="293" y="0"/>
                  </a:lnTo>
                  <a:lnTo>
                    <a:pt x="199" y="13"/>
                  </a:lnTo>
                  <a:lnTo>
                    <a:pt x="117" y="50"/>
                  </a:lnTo>
                  <a:lnTo>
                    <a:pt x="71" y="114"/>
                  </a:lnTo>
                  <a:lnTo>
                    <a:pt x="47" y="189"/>
                  </a:lnTo>
                  <a:lnTo>
                    <a:pt x="59" y="227"/>
                  </a:lnTo>
                  <a:lnTo>
                    <a:pt x="71" y="252"/>
                  </a:lnTo>
                  <a:lnTo>
                    <a:pt x="94" y="265"/>
                  </a:lnTo>
                  <a:lnTo>
                    <a:pt x="129" y="277"/>
                  </a:lnTo>
                  <a:lnTo>
                    <a:pt x="176" y="252"/>
                  </a:lnTo>
                  <a:lnTo>
                    <a:pt x="188" y="227"/>
                  </a:lnTo>
                  <a:lnTo>
                    <a:pt x="199" y="189"/>
                  </a:lnTo>
                  <a:lnTo>
                    <a:pt x="199" y="177"/>
                  </a:lnTo>
                  <a:lnTo>
                    <a:pt x="188" y="164"/>
                  </a:lnTo>
                  <a:lnTo>
                    <a:pt x="188" y="151"/>
                  </a:lnTo>
                  <a:lnTo>
                    <a:pt x="176" y="126"/>
                  </a:lnTo>
                  <a:lnTo>
                    <a:pt x="153" y="126"/>
                  </a:lnTo>
                  <a:lnTo>
                    <a:pt x="117" y="114"/>
                  </a:lnTo>
                  <a:lnTo>
                    <a:pt x="141" y="88"/>
                  </a:lnTo>
                  <a:lnTo>
                    <a:pt x="176" y="63"/>
                  </a:lnTo>
                  <a:lnTo>
                    <a:pt x="223" y="50"/>
                  </a:lnTo>
                  <a:lnTo>
                    <a:pt x="258" y="38"/>
                  </a:lnTo>
                  <a:lnTo>
                    <a:pt x="293" y="38"/>
                  </a:lnTo>
                  <a:lnTo>
                    <a:pt x="352" y="50"/>
                  </a:lnTo>
                  <a:lnTo>
                    <a:pt x="399" y="88"/>
                  </a:lnTo>
                  <a:lnTo>
                    <a:pt x="445" y="151"/>
                  </a:lnTo>
                  <a:lnTo>
                    <a:pt x="457" y="252"/>
                  </a:lnTo>
                  <a:lnTo>
                    <a:pt x="457" y="315"/>
                  </a:lnTo>
                  <a:lnTo>
                    <a:pt x="317" y="328"/>
                  </a:lnTo>
                  <a:lnTo>
                    <a:pt x="164" y="378"/>
                  </a:lnTo>
                  <a:lnTo>
                    <a:pt x="71" y="454"/>
                  </a:lnTo>
                  <a:lnTo>
                    <a:pt x="24" y="530"/>
                  </a:lnTo>
                  <a:lnTo>
                    <a:pt x="0" y="605"/>
                  </a:lnTo>
                  <a:lnTo>
                    <a:pt x="24" y="694"/>
                  </a:lnTo>
                  <a:lnTo>
                    <a:pt x="94" y="744"/>
                  </a:lnTo>
                  <a:lnTo>
                    <a:pt x="176" y="782"/>
                  </a:lnTo>
                  <a:lnTo>
                    <a:pt x="258" y="795"/>
                  </a:lnTo>
                  <a:lnTo>
                    <a:pt x="352" y="769"/>
                  </a:lnTo>
                  <a:lnTo>
                    <a:pt x="422" y="719"/>
                  </a:lnTo>
                  <a:lnTo>
                    <a:pt x="469" y="643"/>
                  </a:lnTo>
                  <a:close/>
                  <a:moveTo>
                    <a:pt x="457" y="353"/>
                  </a:moveTo>
                  <a:lnTo>
                    <a:pt x="457" y="530"/>
                  </a:lnTo>
                  <a:lnTo>
                    <a:pt x="434" y="631"/>
                  </a:lnTo>
                  <a:lnTo>
                    <a:pt x="387" y="706"/>
                  </a:lnTo>
                  <a:lnTo>
                    <a:pt x="328" y="744"/>
                  </a:lnTo>
                  <a:lnTo>
                    <a:pt x="223" y="744"/>
                  </a:lnTo>
                  <a:lnTo>
                    <a:pt x="153" y="694"/>
                  </a:lnTo>
                  <a:lnTo>
                    <a:pt x="129" y="656"/>
                  </a:lnTo>
                  <a:lnTo>
                    <a:pt x="129" y="605"/>
                  </a:lnTo>
                  <a:lnTo>
                    <a:pt x="141" y="542"/>
                  </a:lnTo>
                  <a:lnTo>
                    <a:pt x="164" y="479"/>
                  </a:lnTo>
                  <a:lnTo>
                    <a:pt x="223" y="416"/>
                  </a:lnTo>
                  <a:lnTo>
                    <a:pt x="328" y="378"/>
                  </a:lnTo>
                  <a:lnTo>
                    <a:pt x="457" y="35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2" name="Freeform 74"/>
            <p:cNvSpPr>
              <a:spLocks/>
            </p:cNvSpPr>
            <p:nvPr/>
          </p:nvSpPr>
          <p:spPr bwMode="auto">
            <a:xfrm>
              <a:off x="6719" y="3444"/>
              <a:ext cx="808" cy="756"/>
            </a:xfrm>
            <a:custGeom>
              <a:avLst/>
              <a:gdLst/>
              <a:ahLst/>
              <a:cxnLst>
                <a:cxn ang="0">
                  <a:pos x="129" y="164"/>
                </a:cxn>
                <a:cxn ang="0">
                  <a:pos x="129" y="668"/>
                </a:cxn>
                <a:cxn ang="0">
                  <a:pos x="117" y="693"/>
                </a:cxn>
                <a:cxn ang="0">
                  <a:pos x="94" y="693"/>
                </a:cxn>
                <a:cxn ang="0">
                  <a:pos x="59" y="706"/>
                </a:cxn>
                <a:cxn ang="0">
                  <a:pos x="0" y="706"/>
                </a:cxn>
                <a:cxn ang="0">
                  <a:pos x="0" y="756"/>
                </a:cxn>
                <a:cxn ang="0">
                  <a:pos x="363" y="756"/>
                </a:cxn>
                <a:cxn ang="0">
                  <a:pos x="363" y="706"/>
                </a:cxn>
                <a:cxn ang="0">
                  <a:pos x="304" y="706"/>
                </a:cxn>
                <a:cxn ang="0">
                  <a:pos x="269" y="693"/>
                </a:cxn>
                <a:cxn ang="0">
                  <a:pos x="246" y="681"/>
                </a:cxn>
                <a:cxn ang="0">
                  <a:pos x="234" y="668"/>
                </a:cxn>
                <a:cxn ang="0">
                  <a:pos x="234" y="315"/>
                </a:cxn>
                <a:cxn ang="0">
                  <a:pos x="258" y="189"/>
                </a:cxn>
                <a:cxn ang="0">
                  <a:pos x="304" y="101"/>
                </a:cxn>
                <a:cxn ang="0">
                  <a:pos x="375" y="50"/>
                </a:cxn>
                <a:cxn ang="0">
                  <a:pos x="457" y="37"/>
                </a:cxn>
                <a:cxn ang="0">
                  <a:pos x="492" y="37"/>
                </a:cxn>
                <a:cxn ang="0">
                  <a:pos x="527" y="50"/>
                </a:cxn>
                <a:cxn ang="0">
                  <a:pos x="539" y="75"/>
                </a:cxn>
                <a:cxn ang="0">
                  <a:pos x="562" y="113"/>
                </a:cxn>
                <a:cxn ang="0">
                  <a:pos x="562" y="138"/>
                </a:cxn>
                <a:cxn ang="0">
                  <a:pos x="574" y="189"/>
                </a:cxn>
                <a:cxn ang="0">
                  <a:pos x="574" y="668"/>
                </a:cxn>
                <a:cxn ang="0">
                  <a:pos x="562" y="693"/>
                </a:cxn>
                <a:cxn ang="0">
                  <a:pos x="539" y="693"/>
                </a:cxn>
                <a:cxn ang="0">
                  <a:pos x="503" y="706"/>
                </a:cxn>
                <a:cxn ang="0">
                  <a:pos x="445" y="706"/>
                </a:cxn>
                <a:cxn ang="0">
                  <a:pos x="445" y="756"/>
                </a:cxn>
                <a:cxn ang="0">
                  <a:pos x="808" y="756"/>
                </a:cxn>
                <a:cxn ang="0">
                  <a:pos x="808" y="706"/>
                </a:cxn>
                <a:cxn ang="0">
                  <a:pos x="726" y="706"/>
                </a:cxn>
                <a:cxn ang="0">
                  <a:pos x="703" y="693"/>
                </a:cxn>
                <a:cxn ang="0">
                  <a:pos x="691" y="681"/>
                </a:cxn>
                <a:cxn ang="0">
                  <a:pos x="679" y="655"/>
                </a:cxn>
                <a:cxn ang="0">
                  <a:pos x="679" y="201"/>
                </a:cxn>
                <a:cxn ang="0">
                  <a:pos x="667" y="126"/>
                </a:cxn>
                <a:cxn ang="0">
                  <a:pos x="632" y="63"/>
                </a:cxn>
                <a:cxn ang="0">
                  <a:pos x="621" y="37"/>
                </a:cxn>
                <a:cxn ang="0">
                  <a:pos x="585" y="25"/>
                </a:cxn>
                <a:cxn ang="0">
                  <a:pos x="562" y="12"/>
                </a:cxn>
                <a:cxn ang="0">
                  <a:pos x="515" y="0"/>
                </a:cxn>
                <a:cxn ang="0">
                  <a:pos x="468" y="0"/>
                </a:cxn>
                <a:cxn ang="0">
                  <a:pos x="363" y="25"/>
                </a:cxn>
                <a:cxn ang="0">
                  <a:pos x="281" y="88"/>
                </a:cxn>
                <a:cxn ang="0">
                  <a:pos x="222" y="176"/>
                </a:cxn>
                <a:cxn ang="0">
                  <a:pos x="222" y="0"/>
                </a:cxn>
                <a:cxn ang="0">
                  <a:pos x="0" y="12"/>
                </a:cxn>
                <a:cxn ang="0">
                  <a:pos x="0" y="63"/>
                </a:cxn>
                <a:cxn ang="0">
                  <a:pos x="47" y="63"/>
                </a:cxn>
                <a:cxn ang="0">
                  <a:pos x="82" y="75"/>
                </a:cxn>
                <a:cxn ang="0">
                  <a:pos x="105" y="88"/>
                </a:cxn>
                <a:cxn ang="0">
                  <a:pos x="117" y="101"/>
                </a:cxn>
                <a:cxn ang="0">
                  <a:pos x="129" y="126"/>
                </a:cxn>
                <a:cxn ang="0">
                  <a:pos x="129" y="164"/>
                </a:cxn>
              </a:cxnLst>
              <a:rect l="0" t="0" r="r" b="b"/>
              <a:pathLst>
                <a:path w="808" h="756">
                  <a:moveTo>
                    <a:pt x="129" y="164"/>
                  </a:moveTo>
                  <a:lnTo>
                    <a:pt x="129" y="668"/>
                  </a:lnTo>
                  <a:lnTo>
                    <a:pt x="117" y="693"/>
                  </a:lnTo>
                  <a:lnTo>
                    <a:pt x="94" y="693"/>
                  </a:lnTo>
                  <a:lnTo>
                    <a:pt x="59" y="706"/>
                  </a:lnTo>
                  <a:lnTo>
                    <a:pt x="0" y="706"/>
                  </a:lnTo>
                  <a:lnTo>
                    <a:pt x="0" y="756"/>
                  </a:lnTo>
                  <a:lnTo>
                    <a:pt x="363" y="756"/>
                  </a:lnTo>
                  <a:lnTo>
                    <a:pt x="363" y="706"/>
                  </a:lnTo>
                  <a:lnTo>
                    <a:pt x="304" y="706"/>
                  </a:lnTo>
                  <a:lnTo>
                    <a:pt x="269" y="693"/>
                  </a:lnTo>
                  <a:lnTo>
                    <a:pt x="246" y="681"/>
                  </a:lnTo>
                  <a:lnTo>
                    <a:pt x="234" y="668"/>
                  </a:lnTo>
                  <a:lnTo>
                    <a:pt x="234" y="315"/>
                  </a:lnTo>
                  <a:lnTo>
                    <a:pt x="258" y="189"/>
                  </a:lnTo>
                  <a:lnTo>
                    <a:pt x="304" y="101"/>
                  </a:lnTo>
                  <a:lnTo>
                    <a:pt x="375" y="50"/>
                  </a:lnTo>
                  <a:lnTo>
                    <a:pt x="457" y="37"/>
                  </a:lnTo>
                  <a:lnTo>
                    <a:pt x="492" y="37"/>
                  </a:lnTo>
                  <a:lnTo>
                    <a:pt x="527" y="50"/>
                  </a:lnTo>
                  <a:lnTo>
                    <a:pt x="539" y="75"/>
                  </a:lnTo>
                  <a:lnTo>
                    <a:pt x="562" y="113"/>
                  </a:lnTo>
                  <a:lnTo>
                    <a:pt x="562" y="138"/>
                  </a:lnTo>
                  <a:lnTo>
                    <a:pt x="574" y="189"/>
                  </a:lnTo>
                  <a:lnTo>
                    <a:pt x="574" y="668"/>
                  </a:lnTo>
                  <a:lnTo>
                    <a:pt x="562" y="693"/>
                  </a:lnTo>
                  <a:lnTo>
                    <a:pt x="539" y="693"/>
                  </a:lnTo>
                  <a:lnTo>
                    <a:pt x="503" y="706"/>
                  </a:lnTo>
                  <a:lnTo>
                    <a:pt x="445" y="706"/>
                  </a:lnTo>
                  <a:lnTo>
                    <a:pt x="445" y="756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26" y="706"/>
                  </a:lnTo>
                  <a:lnTo>
                    <a:pt x="703" y="693"/>
                  </a:lnTo>
                  <a:lnTo>
                    <a:pt x="691" y="681"/>
                  </a:lnTo>
                  <a:lnTo>
                    <a:pt x="679" y="655"/>
                  </a:lnTo>
                  <a:lnTo>
                    <a:pt x="679" y="201"/>
                  </a:lnTo>
                  <a:lnTo>
                    <a:pt x="667" y="126"/>
                  </a:lnTo>
                  <a:lnTo>
                    <a:pt x="632" y="63"/>
                  </a:lnTo>
                  <a:lnTo>
                    <a:pt x="621" y="37"/>
                  </a:lnTo>
                  <a:lnTo>
                    <a:pt x="585" y="25"/>
                  </a:lnTo>
                  <a:lnTo>
                    <a:pt x="562" y="12"/>
                  </a:lnTo>
                  <a:lnTo>
                    <a:pt x="515" y="0"/>
                  </a:lnTo>
                  <a:lnTo>
                    <a:pt x="468" y="0"/>
                  </a:lnTo>
                  <a:lnTo>
                    <a:pt x="363" y="25"/>
                  </a:lnTo>
                  <a:lnTo>
                    <a:pt x="281" y="88"/>
                  </a:lnTo>
                  <a:lnTo>
                    <a:pt x="222" y="176"/>
                  </a:lnTo>
                  <a:lnTo>
                    <a:pt x="222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47" y="63"/>
                  </a:lnTo>
                  <a:lnTo>
                    <a:pt x="82" y="75"/>
                  </a:lnTo>
                  <a:lnTo>
                    <a:pt x="105" y="88"/>
                  </a:lnTo>
                  <a:lnTo>
                    <a:pt x="117" y="101"/>
                  </a:lnTo>
                  <a:lnTo>
                    <a:pt x="129" y="126"/>
                  </a:lnTo>
                  <a:lnTo>
                    <a:pt x="129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3" name="Freeform 75"/>
            <p:cNvSpPr>
              <a:spLocks/>
            </p:cNvSpPr>
            <p:nvPr/>
          </p:nvSpPr>
          <p:spPr bwMode="auto">
            <a:xfrm>
              <a:off x="8159" y="3431"/>
              <a:ext cx="516" cy="795"/>
            </a:xfrm>
            <a:custGeom>
              <a:avLst/>
              <a:gdLst/>
              <a:ahLst/>
              <a:cxnLst>
                <a:cxn ang="0">
                  <a:pos x="293" y="441"/>
                </a:cxn>
                <a:cxn ang="0">
                  <a:pos x="340" y="454"/>
                </a:cxn>
                <a:cxn ang="0">
                  <a:pos x="422" y="517"/>
                </a:cxn>
                <a:cxn ang="0">
                  <a:pos x="422" y="668"/>
                </a:cxn>
                <a:cxn ang="0">
                  <a:pos x="363" y="731"/>
                </a:cxn>
                <a:cxn ang="0">
                  <a:pos x="258" y="744"/>
                </a:cxn>
                <a:cxn ang="0">
                  <a:pos x="106" y="681"/>
                </a:cxn>
                <a:cxn ang="0">
                  <a:pos x="35" y="504"/>
                </a:cxn>
                <a:cxn ang="0">
                  <a:pos x="24" y="479"/>
                </a:cxn>
                <a:cxn ang="0">
                  <a:pos x="0" y="782"/>
                </a:cxn>
                <a:cxn ang="0">
                  <a:pos x="82" y="719"/>
                </a:cxn>
                <a:cxn ang="0">
                  <a:pos x="188" y="782"/>
                </a:cxn>
                <a:cxn ang="0">
                  <a:pos x="258" y="795"/>
                </a:cxn>
                <a:cxn ang="0">
                  <a:pos x="457" y="719"/>
                </a:cxn>
                <a:cxn ang="0">
                  <a:pos x="516" y="555"/>
                </a:cxn>
                <a:cxn ang="0">
                  <a:pos x="504" y="454"/>
                </a:cxn>
                <a:cxn ang="0">
                  <a:pos x="469" y="404"/>
                </a:cxn>
                <a:cxn ang="0">
                  <a:pos x="410" y="353"/>
                </a:cxn>
                <a:cxn ang="0">
                  <a:pos x="270" y="303"/>
                </a:cxn>
                <a:cxn ang="0">
                  <a:pos x="141" y="265"/>
                </a:cxn>
                <a:cxn ang="0">
                  <a:pos x="71" y="164"/>
                </a:cxn>
                <a:cxn ang="0">
                  <a:pos x="94" y="88"/>
                </a:cxn>
                <a:cxn ang="0">
                  <a:pos x="153" y="50"/>
                </a:cxn>
                <a:cxn ang="0">
                  <a:pos x="340" y="50"/>
                </a:cxn>
                <a:cxn ang="0">
                  <a:pos x="422" y="139"/>
                </a:cxn>
                <a:cxn ang="0">
                  <a:pos x="434" y="240"/>
                </a:cxn>
                <a:cxn ang="0">
                  <a:pos x="469" y="252"/>
                </a:cxn>
                <a:cxn ang="0">
                  <a:pos x="480" y="13"/>
                </a:cxn>
                <a:cxn ang="0">
                  <a:pos x="445" y="0"/>
                </a:cxn>
                <a:cxn ang="0">
                  <a:pos x="422" y="25"/>
                </a:cxn>
                <a:cxn ang="0">
                  <a:pos x="352" y="25"/>
                </a:cxn>
                <a:cxn ang="0">
                  <a:pos x="246" y="0"/>
                </a:cxn>
                <a:cxn ang="0">
                  <a:pos x="47" y="63"/>
                </a:cxn>
                <a:cxn ang="0">
                  <a:pos x="0" y="214"/>
                </a:cxn>
                <a:cxn ang="0">
                  <a:pos x="12" y="290"/>
                </a:cxn>
                <a:cxn ang="0">
                  <a:pos x="59" y="353"/>
                </a:cxn>
                <a:cxn ang="0">
                  <a:pos x="176" y="416"/>
                </a:cxn>
              </a:cxnLst>
              <a:rect l="0" t="0" r="r" b="b"/>
              <a:pathLst>
                <a:path w="516" h="795">
                  <a:moveTo>
                    <a:pt x="270" y="441"/>
                  </a:moveTo>
                  <a:lnTo>
                    <a:pt x="293" y="441"/>
                  </a:lnTo>
                  <a:lnTo>
                    <a:pt x="316" y="454"/>
                  </a:lnTo>
                  <a:lnTo>
                    <a:pt x="340" y="454"/>
                  </a:lnTo>
                  <a:lnTo>
                    <a:pt x="375" y="467"/>
                  </a:lnTo>
                  <a:lnTo>
                    <a:pt x="422" y="517"/>
                  </a:lnTo>
                  <a:lnTo>
                    <a:pt x="445" y="593"/>
                  </a:lnTo>
                  <a:lnTo>
                    <a:pt x="422" y="668"/>
                  </a:lnTo>
                  <a:lnTo>
                    <a:pt x="398" y="706"/>
                  </a:lnTo>
                  <a:lnTo>
                    <a:pt x="363" y="731"/>
                  </a:lnTo>
                  <a:lnTo>
                    <a:pt x="316" y="744"/>
                  </a:lnTo>
                  <a:lnTo>
                    <a:pt x="258" y="744"/>
                  </a:lnTo>
                  <a:lnTo>
                    <a:pt x="176" y="731"/>
                  </a:lnTo>
                  <a:lnTo>
                    <a:pt x="106" y="681"/>
                  </a:lnTo>
                  <a:lnTo>
                    <a:pt x="71" y="605"/>
                  </a:lnTo>
                  <a:lnTo>
                    <a:pt x="35" y="504"/>
                  </a:lnTo>
                  <a:lnTo>
                    <a:pt x="35" y="492"/>
                  </a:lnTo>
                  <a:lnTo>
                    <a:pt x="24" y="479"/>
                  </a:lnTo>
                  <a:lnTo>
                    <a:pt x="0" y="479"/>
                  </a:lnTo>
                  <a:lnTo>
                    <a:pt x="0" y="782"/>
                  </a:lnTo>
                  <a:lnTo>
                    <a:pt x="12" y="795"/>
                  </a:lnTo>
                  <a:lnTo>
                    <a:pt x="82" y="719"/>
                  </a:lnTo>
                  <a:lnTo>
                    <a:pt x="141" y="757"/>
                  </a:lnTo>
                  <a:lnTo>
                    <a:pt x="188" y="782"/>
                  </a:lnTo>
                  <a:lnTo>
                    <a:pt x="223" y="782"/>
                  </a:lnTo>
                  <a:lnTo>
                    <a:pt x="258" y="795"/>
                  </a:lnTo>
                  <a:lnTo>
                    <a:pt x="375" y="769"/>
                  </a:lnTo>
                  <a:lnTo>
                    <a:pt x="457" y="719"/>
                  </a:lnTo>
                  <a:lnTo>
                    <a:pt x="504" y="643"/>
                  </a:lnTo>
                  <a:lnTo>
                    <a:pt x="516" y="555"/>
                  </a:lnTo>
                  <a:lnTo>
                    <a:pt x="516" y="504"/>
                  </a:lnTo>
                  <a:lnTo>
                    <a:pt x="504" y="454"/>
                  </a:lnTo>
                  <a:lnTo>
                    <a:pt x="480" y="429"/>
                  </a:lnTo>
                  <a:lnTo>
                    <a:pt x="469" y="404"/>
                  </a:lnTo>
                  <a:lnTo>
                    <a:pt x="445" y="391"/>
                  </a:lnTo>
                  <a:lnTo>
                    <a:pt x="410" y="353"/>
                  </a:lnTo>
                  <a:lnTo>
                    <a:pt x="363" y="328"/>
                  </a:lnTo>
                  <a:lnTo>
                    <a:pt x="270" y="303"/>
                  </a:lnTo>
                  <a:lnTo>
                    <a:pt x="199" y="277"/>
                  </a:lnTo>
                  <a:lnTo>
                    <a:pt x="141" y="265"/>
                  </a:lnTo>
                  <a:lnTo>
                    <a:pt x="94" y="227"/>
                  </a:lnTo>
                  <a:lnTo>
                    <a:pt x="71" y="164"/>
                  </a:lnTo>
                  <a:lnTo>
                    <a:pt x="71" y="139"/>
                  </a:lnTo>
                  <a:lnTo>
                    <a:pt x="94" y="88"/>
                  </a:lnTo>
                  <a:lnTo>
                    <a:pt x="117" y="63"/>
                  </a:lnTo>
                  <a:lnTo>
                    <a:pt x="153" y="50"/>
                  </a:lnTo>
                  <a:lnTo>
                    <a:pt x="246" y="25"/>
                  </a:lnTo>
                  <a:lnTo>
                    <a:pt x="340" y="50"/>
                  </a:lnTo>
                  <a:lnTo>
                    <a:pt x="387" y="88"/>
                  </a:lnTo>
                  <a:lnTo>
                    <a:pt x="422" y="139"/>
                  </a:lnTo>
                  <a:lnTo>
                    <a:pt x="434" y="202"/>
                  </a:lnTo>
                  <a:lnTo>
                    <a:pt x="434" y="240"/>
                  </a:lnTo>
                  <a:lnTo>
                    <a:pt x="445" y="252"/>
                  </a:lnTo>
                  <a:lnTo>
                    <a:pt x="469" y="252"/>
                  </a:lnTo>
                  <a:lnTo>
                    <a:pt x="480" y="240"/>
                  </a:lnTo>
                  <a:lnTo>
                    <a:pt x="480" y="13"/>
                  </a:lnTo>
                  <a:lnTo>
                    <a:pt x="469" y="0"/>
                  </a:lnTo>
                  <a:lnTo>
                    <a:pt x="445" y="0"/>
                  </a:lnTo>
                  <a:lnTo>
                    <a:pt x="445" y="13"/>
                  </a:lnTo>
                  <a:lnTo>
                    <a:pt x="422" y="25"/>
                  </a:lnTo>
                  <a:lnTo>
                    <a:pt x="398" y="50"/>
                  </a:lnTo>
                  <a:lnTo>
                    <a:pt x="352" y="25"/>
                  </a:lnTo>
                  <a:lnTo>
                    <a:pt x="316" y="0"/>
                  </a:lnTo>
                  <a:lnTo>
                    <a:pt x="246" y="0"/>
                  </a:lnTo>
                  <a:lnTo>
                    <a:pt x="129" y="13"/>
                  </a:lnTo>
                  <a:lnTo>
                    <a:pt x="47" y="63"/>
                  </a:lnTo>
                  <a:lnTo>
                    <a:pt x="12" y="139"/>
                  </a:lnTo>
                  <a:lnTo>
                    <a:pt x="0" y="214"/>
                  </a:lnTo>
                  <a:lnTo>
                    <a:pt x="0" y="252"/>
                  </a:lnTo>
                  <a:lnTo>
                    <a:pt x="12" y="290"/>
                  </a:lnTo>
                  <a:lnTo>
                    <a:pt x="35" y="328"/>
                  </a:lnTo>
                  <a:lnTo>
                    <a:pt x="59" y="353"/>
                  </a:lnTo>
                  <a:lnTo>
                    <a:pt x="117" y="391"/>
                  </a:lnTo>
                  <a:lnTo>
                    <a:pt x="176" y="416"/>
                  </a:lnTo>
                  <a:lnTo>
                    <a:pt x="270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4" name="Freeform 76"/>
            <p:cNvSpPr>
              <a:spLocks/>
            </p:cNvSpPr>
            <p:nvPr/>
          </p:nvSpPr>
          <p:spPr bwMode="auto">
            <a:xfrm>
              <a:off x="8780" y="3002"/>
              <a:ext cx="808" cy="1198"/>
            </a:xfrm>
            <a:custGeom>
              <a:avLst/>
              <a:gdLst/>
              <a:ahLst/>
              <a:cxnLst>
                <a:cxn ang="0">
                  <a:pos x="679" y="770"/>
                </a:cxn>
                <a:cxn ang="0">
                  <a:pos x="679" y="643"/>
                </a:cxn>
                <a:cxn ang="0">
                  <a:pos x="667" y="568"/>
                </a:cxn>
                <a:cxn ang="0">
                  <a:pos x="632" y="505"/>
                </a:cxn>
                <a:cxn ang="0">
                  <a:pos x="609" y="479"/>
                </a:cxn>
                <a:cxn ang="0">
                  <a:pos x="562" y="454"/>
                </a:cxn>
                <a:cxn ang="0">
                  <a:pos x="515" y="442"/>
                </a:cxn>
                <a:cxn ang="0">
                  <a:pos x="468" y="442"/>
                </a:cxn>
                <a:cxn ang="0">
                  <a:pos x="375" y="454"/>
                </a:cxn>
                <a:cxn ang="0">
                  <a:pos x="304" y="492"/>
                </a:cxn>
                <a:cxn ang="0">
                  <a:pos x="258" y="555"/>
                </a:cxn>
                <a:cxn ang="0">
                  <a:pos x="234" y="606"/>
                </a:cxn>
                <a:cxn ang="0">
                  <a:pos x="234" y="0"/>
                </a:cxn>
                <a:cxn ang="0">
                  <a:pos x="0" y="25"/>
                </a:cxn>
                <a:cxn ang="0">
                  <a:pos x="0" y="76"/>
                </a:cxn>
                <a:cxn ang="0">
                  <a:pos x="47" y="76"/>
                </a:cxn>
                <a:cxn ang="0">
                  <a:pos x="82" y="88"/>
                </a:cxn>
                <a:cxn ang="0">
                  <a:pos x="105" y="88"/>
                </a:cxn>
                <a:cxn ang="0">
                  <a:pos x="129" y="139"/>
                </a:cxn>
                <a:cxn ang="0">
                  <a:pos x="129" y="1110"/>
                </a:cxn>
                <a:cxn ang="0">
                  <a:pos x="117" y="1135"/>
                </a:cxn>
                <a:cxn ang="0">
                  <a:pos x="94" y="1135"/>
                </a:cxn>
                <a:cxn ang="0">
                  <a:pos x="59" y="1148"/>
                </a:cxn>
                <a:cxn ang="0">
                  <a:pos x="0" y="1148"/>
                </a:cxn>
                <a:cxn ang="0">
                  <a:pos x="0" y="1198"/>
                </a:cxn>
                <a:cxn ang="0">
                  <a:pos x="363" y="1198"/>
                </a:cxn>
                <a:cxn ang="0">
                  <a:pos x="363" y="1148"/>
                </a:cxn>
                <a:cxn ang="0">
                  <a:pos x="304" y="1148"/>
                </a:cxn>
                <a:cxn ang="0">
                  <a:pos x="269" y="1135"/>
                </a:cxn>
                <a:cxn ang="0">
                  <a:pos x="246" y="1123"/>
                </a:cxn>
                <a:cxn ang="0">
                  <a:pos x="234" y="1110"/>
                </a:cxn>
                <a:cxn ang="0">
                  <a:pos x="234" y="757"/>
                </a:cxn>
                <a:cxn ang="0">
                  <a:pos x="258" y="631"/>
                </a:cxn>
                <a:cxn ang="0">
                  <a:pos x="304" y="543"/>
                </a:cxn>
                <a:cxn ang="0">
                  <a:pos x="375" y="492"/>
                </a:cxn>
                <a:cxn ang="0">
                  <a:pos x="457" y="479"/>
                </a:cxn>
                <a:cxn ang="0">
                  <a:pos x="492" y="479"/>
                </a:cxn>
                <a:cxn ang="0">
                  <a:pos x="527" y="492"/>
                </a:cxn>
                <a:cxn ang="0">
                  <a:pos x="539" y="517"/>
                </a:cxn>
                <a:cxn ang="0">
                  <a:pos x="562" y="555"/>
                </a:cxn>
                <a:cxn ang="0">
                  <a:pos x="562" y="580"/>
                </a:cxn>
                <a:cxn ang="0">
                  <a:pos x="574" y="631"/>
                </a:cxn>
                <a:cxn ang="0">
                  <a:pos x="574" y="1110"/>
                </a:cxn>
                <a:cxn ang="0">
                  <a:pos x="562" y="1135"/>
                </a:cxn>
                <a:cxn ang="0">
                  <a:pos x="539" y="1135"/>
                </a:cxn>
                <a:cxn ang="0">
                  <a:pos x="504" y="1148"/>
                </a:cxn>
                <a:cxn ang="0">
                  <a:pos x="445" y="1148"/>
                </a:cxn>
                <a:cxn ang="0">
                  <a:pos x="445" y="1198"/>
                </a:cxn>
                <a:cxn ang="0">
                  <a:pos x="808" y="1198"/>
                </a:cxn>
                <a:cxn ang="0">
                  <a:pos x="808" y="1148"/>
                </a:cxn>
                <a:cxn ang="0">
                  <a:pos x="726" y="1148"/>
                </a:cxn>
                <a:cxn ang="0">
                  <a:pos x="703" y="1135"/>
                </a:cxn>
                <a:cxn ang="0">
                  <a:pos x="691" y="1123"/>
                </a:cxn>
                <a:cxn ang="0">
                  <a:pos x="679" y="1097"/>
                </a:cxn>
                <a:cxn ang="0">
                  <a:pos x="679" y="770"/>
                </a:cxn>
              </a:cxnLst>
              <a:rect l="0" t="0" r="r" b="b"/>
              <a:pathLst>
                <a:path w="808" h="1198">
                  <a:moveTo>
                    <a:pt x="679" y="770"/>
                  </a:moveTo>
                  <a:lnTo>
                    <a:pt x="679" y="643"/>
                  </a:lnTo>
                  <a:lnTo>
                    <a:pt x="667" y="568"/>
                  </a:lnTo>
                  <a:lnTo>
                    <a:pt x="632" y="505"/>
                  </a:lnTo>
                  <a:lnTo>
                    <a:pt x="609" y="479"/>
                  </a:lnTo>
                  <a:lnTo>
                    <a:pt x="562" y="454"/>
                  </a:lnTo>
                  <a:lnTo>
                    <a:pt x="515" y="442"/>
                  </a:lnTo>
                  <a:lnTo>
                    <a:pt x="468" y="442"/>
                  </a:lnTo>
                  <a:lnTo>
                    <a:pt x="375" y="454"/>
                  </a:lnTo>
                  <a:lnTo>
                    <a:pt x="304" y="492"/>
                  </a:lnTo>
                  <a:lnTo>
                    <a:pt x="258" y="555"/>
                  </a:lnTo>
                  <a:lnTo>
                    <a:pt x="234" y="606"/>
                  </a:lnTo>
                  <a:lnTo>
                    <a:pt x="234" y="0"/>
                  </a:lnTo>
                  <a:lnTo>
                    <a:pt x="0" y="25"/>
                  </a:lnTo>
                  <a:lnTo>
                    <a:pt x="0" y="76"/>
                  </a:lnTo>
                  <a:lnTo>
                    <a:pt x="47" y="76"/>
                  </a:lnTo>
                  <a:lnTo>
                    <a:pt x="82" y="88"/>
                  </a:lnTo>
                  <a:lnTo>
                    <a:pt x="105" y="88"/>
                  </a:lnTo>
                  <a:lnTo>
                    <a:pt x="129" y="139"/>
                  </a:lnTo>
                  <a:lnTo>
                    <a:pt x="129" y="1110"/>
                  </a:lnTo>
                  <a:lnTo>
                    <a:pt x="117" y="1135"/>
                  </a:lnTo>
                  <a:lnTo>
                    <a:pt x="94" y="1135"/>
                  </a:lnTo>
                  <a:lnTo>
                    <a:pt x="59" y="1148"/>
                  </a:lnTo>
                  <a:lnTo>
                    <a:pt x="0" y="1148"/>
                  </a:lnTo>
                  <a:lnTo>
                    <a:pt x="0" y="1198"/>
                  </a:lnTo>
                  <a:lnTo>
                    <a:pt x="363" y="1198"/>
                  </a:lnTo>
                  <a:lnTo>
                    <a:pt x="363" y="1148"/>
                  </a:lnTo>
                  <a:lnTo>
                    <a:pt x="304" y="1148"/>
                  </a:lnTo>
                  <a:lnTo>
                    <a:pt x="269" y="1135"/>
                  </a:lnTo>
                  <a:lnTo>
                    <a:pt x="246" y="1123"/>
                  </a:lnTo>
                  <a:lnTo>
                    <a:pt x="234" y="1110"/>
                  </a:lnTo>
                  <a:lnTo>
                    <a:pt x="234" y="757"/>
                  </a:lnTo>
                  <a:lnTo>
                    <a:pt x="258" y="631"/>
                  </a:lnTo>
                  <a:lnTo>
                    <a:pt x="304" y="543"/>
                  </a:lnTo>
                  <a:lnTo>
                    <a:pt x="375" y="492"/>
                  </a:lnTo>
                  <a:lnTo>
                    <a:pt x="457" y="479"/>
                  </a:lnTo>
                  <a:lnTo>
                    <a:pt x="492" y="479"/>
                  </a:lnTo>
                  <a:lnTo>
                    <a:pt x="527" y="492"/>
                  </a:lnTo>
                  <a:lnTo>
                    <a:pt x="539" y="517"/>
                  </a:lnTo>
                  <a:lnTo>
                    <a:pt x="562" y="555"/>
                  </a:lnTo>
                  <a:lnTo>
                    <a:pt x="562" y="580"/>
                  </a:lnTo>
                  <a:lnTo>
                    <a:pt x="574" y="631"/>
                  </a:lnTo>
                  <a:lnTo>
                    <a:pt x="574" y="1110"/>
                  </a:lnTo>
                  <a:lnTo>
                    <a:pt x="562" y="1135"/>
                  </a:lnTo>
                  <a:lnTo>
                    <a:pt x="539" y="1135"/>
                  </a:lnTo>
                  <a:lnTo>
                    <a:pt x="504" y="1148"/>
                  </a:lnTo>
                  <a:lnTo>
                    <a:pt x="445" y="1148"/>
                  </a:lnTo>
                  <a:lnTo>
                    <a:pt x="445" y="1198"/>
                  </a:lnTo>
                  <a:lnTo>
                    <a:pt x="808" y="1198"/>
                  </a:lnTo>
                  <a:lnTo>
                    <a:pt x="808" y="1148"/>
                  </a:lnTo>
                  <a:lnTo>
                    <a:pt x="726" y="1148"/>
                  </a:lnTo>
                  <a:lnTo>
                    <a:pt x="703" y="1135"/>
                  </a:lnTo>
                  <a:lnTo>
                    <a:pt x="691" y="1123"/>
                  </a:lnTo>
                  <a:lnTo>
                    <a:pt x="679" y="1097"/>
                  </a:lnTo>
                  <a:lnTo>
                    <a:pt x="679" y="7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5" name="Freeform 77"/>
            <p:cNvSpPr>
              <a:spLocks noEditPoints="1"/>
            </p:cNvSpPr>
            <p:nvPr/>
          </p:nvSpPr>
          <p:spPr bwMode="auto">
            <a:xfrm>
              <a:off x="9658" y="3431"/>
              <a:ext cx="715" cy="795"/>
            </a:xfrm>
            <a:custGeom>
              <a:avLst/>
              <a:gdLst/>
              <a:ahLst/>
              <a:cxnLst>
                <a:cxn ang="0">
                  <a:pos x="715" y="404"/>
                </a:cxn>
                <a:cxn ang="0">
                  <a:pos x="691" y="252"/>
                </a:cxn>
                <a:cxn ang="0">
                  <a:pos x="609" y="114"/>
                </a:cxn>
                <a:cxn ang="0">
                  <a:pos x="492" y="25"/>
                </a:cxn>
                <a:cxn ang="0">
                  <a:pos x="363" y="0"/>
                </a:cxn>
                <a:cxn ang="0">
                  <a:pos x="223" y="38"/>
                </a:cxn>
                <a:cxn ang="0">
                  <a:pos x="106" y="114"/>
                </a:cxn>
                <a:cxn ang="0">
                  <a:pos x="35" y="252"/>
                </a:cxn>
                <a:cxn ang="0">
                  <a:pos x="0" y="404"/>
                </a:cxn>
                <a:cxn ang="0">
                  <a:pos x="35" y="555"/>
                </a:cxn>
                <a:cxn ang="0">
                  <a:pos x="106" y="681"/>
                </a:cxn>
                <a:cxn ang="0">
                  <a:pos x="223" y="757"/>
                </a:cxn>
                <a:cxn ang="0">
                  <a:pos x="363" y="795"/>
                </a:cxn>
                <a:cxn ang="0">
                  <a:pos x="492" y="757"/>
                </a:cxn>
                <a:cxn ang="0">
                  <a:pos x="609" y="681"/>
                </a:cxn>
                <a:cxn ang="0">
                  <a:pos x="679" y="555"/>
                </a:cxn>
                <a:cxn ang="0">
                  <a:pos x="715" y="404"/>
                </a:cxn>
                <a:cxn ang="0">
                  <a:pos x="363" y="744"/>
                </a:cxn>
                <a:cxn ang="0">
                  <a:pos x="316" y="744"/>
                </a:cxn>
                <a:cxn ang="0">
                  <a:pos x="281" y="731"/>
                </a:cxn>
                <a:cxn ang="0">
                  <a:pos x="246" y="706"/>
                </a:cxn>
                <a:cxn ang="0">
                  <a:pos x="176" y="631"/>
                </a:cxn>
                <a:cxn ang="0">
                  <a:pos x="152" y="542"/>
                </a:cxn>
                <a:cxn ang="0">
                  <a:pos x="141" y="467"/>
                </a:cxn>
                <a:cxn ang="0">
                  <a:pos x="141" y="277"/>
                </a:cxn>
                <a:cxn ang="0">
                  <a:pos x="176" y="151"/>
                </a:cxn>
                <a:cxn ang="0">
                  <a:pos x="246" y="76"/>
                </a:cxn>
                <a:cxn ang="0">
                  <a:pos x="281" y="50"/>
                </a:cxn>
                <a:cxn ang="0">
                  <a:pos x="316" y="38"/>
                </a:cxn>
                <a:cxn ang="0">
                  <a:pos x="410" y="38"/>
                </a:cxn>
                <a:cxn ang="0">
                  <a:pos x="457" y="63"/>
                </a:cxn>
                <a:cxn ang="0">
                  <a:pos x="504" y="101"/>
                </a:cxn>
                <a:cxn ang="0">
                  <a:pos x="539" y="151"/>
                </a:cxn>
                <a:cxn ang="0">
                  <a:pos x="562" y="227"/>
                </a:cxn>
                <a:cxn ang="0">
                  <a:pos x="574" y="315"/>
                </a:cxn>
                <a:cxn ang="0">
                  <a:pos x="586" y="391"/>
                </a:cxn>
                <a:cxn ang="0">
                  <a:pos x="574" y="492"/>
                </a:cxn>
                <a:cxn ang="0">
                  <a:pos x="551" y="618"/>
                </a:cxn>
                <a:cxn ang="0">
                  <a:pos x="469" y="706"/>
                </a:cxn>
                <a:cxn ang="0">
                  <a:pos x="363" y="744"/>
                </a:cxn>
              </a:cxnLst>
              <a:rect l="0" t="0" r="r" b="b"/>
              <a:pathLst>
                <a:path w="715" h="795">
                  <a:moveTo>
                    <a:pt x="715" y="404"/>
                  </a:moveTo>
                  <a:lnTo>
                    <a:pt x="691" y="252"/>
                  </a:lnTo>
                  <a:lnTo>
                    <a:pt x="609" y="114"/>
                  </a:lnTo>
                  <a:lnTo>
                    <a:pt x="492" y="25"/>
                  </a:lnTo>
                  <a:lnTo>
                    <a:pt x="363" y="0"/>
                  </a:lnTo>
                  <a:lnTo>
                    <a:pt x="223" y="38"/>
                  </a:lnTo>
                  <a:lnTo>
                    <a:pt x="106" y="114"/>
                  </a:lnTo>
                  <a:lnTo>
                    <a:pt x="35" y="252"/>
                  </a:lnTo>
                  <a:lnTo>
                    <a:pt x="0" y="404"/>
                  </a:lnTo>
                  <a:lnTo>
                    <a:pt x="35" y="555"/>
                  </a:lnTo>
                  <a:lnTo>
                    <a:pt x="106" y="681"/>
                  </a:lnTo>
                  <a:lnTo>
                    <a:pt x="223" y="757"/>
                  </a:lnTo>
                  <a:lnTo>
                    <a:pt x="363" y="795"/>
                  </a:lnTo>
                  <a:lnTo>
                    <a:pt x="492" y="757"/>
                  </a:lnTo>
                  <a:lnTo>
                    <a:pt x="609" y="681"/>
                  </a:lnTo>
                  <a:lnTo>
                    <a:pt x="679" y="555"/>
                  </a:lnTo>
                  <a:lnTo>
                    <a:pt x="715" y="404"/>
                  </a:lnTo>
                  <a:close/>
                  <a:moveTo>
                    <a:pt x="363" y="744"/>
                  </a:moveTo>
                  <a:lnTo>
                    <a:pt x="316" y="744"/>
                  </a:lnTo>
                  <a:lnTo>
                    <a:pt x="281" y="731"/>
                  </a:lnTo>
                  <a:lnTo>
                    <a:pt x="246" y="706"/>
                  </a:lnTo>
                  <a:lnTo>
                    <a:pt x="176" y="631"/>
                  </a:lnTo>
                  <a:lnTo>
                    <a:pt x="152" y="542"/>
                  </a:lnTo>
                  <a:lnTo>
                    <a:pt x="141" y="467"/>
                  </a:lnTo>
                  <a:lnTo>
                    <a:pt x="141" y="277"/>
                  </a:lnTo>
                  <a:lnTo>
                    <a:pt x="176" y="151"/>
                  </a:lnTo>
                  <a:lnTo>
                    <a:pt x="246" y="76"/>
                  </a:lnTo>
                  <a:lnTo>
                    <a:pt x="281" y="50"/>
                  </a:lnTo>
                  <a:lnTo>
                    <a:pt x="316" y="38"/>
                  </a:lnTo>
                  <a:lnTo>
                    <a:pt x="410" y="38"/>
                  </a:lnTo>
                  <a:lnTo>
                    <a:pt x="457" y="63"/>
                  </a:lnTo>
                  <a:lnTo>
                    <a:pt x="504" y="101"/>
                  </a:lnTo>
                  <a:lnTo>
                    <a:pt x="539" y="151"/>
                  </a:lnTo>
                  <a:lnTo>
                    <a:pt x="562" y="227"/>
                  </a:lnTo>
                  <a:lnTo>
                    <a:pt x="574" y="315"/>
                  </a:lnTo>
                  <a:lnTo>
                    <a:pt x="586" y="391"/>
                  </a:lnTo>
                  <a:lnTo>
                    <a:pt x="574" y="492"/>
                  </a:lnTo>
                  <a:lnTo>
                    <a:pt x="551" y="618"/>
                  </a:lnTo>
                  <a:lnTo>
                    <a:pt x="469" y="706"/>
                  </a:lnTo>
                  <a:lnTo>
                    <a:pt x="363" y="74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6" name="Freeform 78"/>
            <p:cNvSpPr>
              <a:spLocks/>
            </p:cNvSpPr>
            <p:nvPr/>
          </p:nvSpPr>
          <p:spPr bwMode="auto">
            <a:xfrm>
              <a:off x="10396" y="3456"/>
              <a:ext cx="1101" cy="770"/>
            </a:xfrm>
            <a:custGeom>
              <a:avLst/>
              <a:gdLst/>
              <a:ahLst/>
              <a:cxnLst>
                <a:cxn ang="0">
                  <a:pos x="1007" y="89"/>
                </a:cxn>
                <a:cxn ang="0">
                  <a:pos x="1101" y="51"/>
                </a:cxn>
                <a:cxn ang="0">
                  <a:pos x="1042" y="0"/>
                </a:cxn>
                <a:cxn ang="0">
                  <a:pos x="902" y="13"/>
                </a:cxn>
                <a:cxn ang="0">
                  <a:pos x="831" y="0"/>
                </a:cxn>
                <a:cxn ang="0">
                  <a:pos x="902" y="76"/>
                </a:cxn>
                <a:cxn ang="0">
                  <a:pos x="925" y="152"/>
                </a:cxn>
                <a:cxn ang="0">
                  <a:pos x="773" y="618"/>
                </a:cxn>
                <a:cxn ang="0">
                  <a:pos x="609" y="126"/>
                </a:cxn>
                <a:cxn ang="0">
                  <a:pos x="621" y="63"/>
                </a:cxn>
                <a:cxn ang="0">
                  <a:pos x="679" y="51"/>
                </a:cxn>
                <a:cxn ang="0">
                  <a:pos x="703" y="0"/>
                </a:cxn>
                <a:cxn ang="0">
                  <a:pos x="574" y="13"/>
                </a:cxn>
                <a:cxn ang="0">
                  <a:pos x="398" y="0"/>
                </a:cxn>
                <a:cxn ang="0">
                  <a:pos x="445" y="51"/>
                </a:cxn>
                <a:cxn ang="0">
                  <a:pos x="504" y="89"/>
                </a:cxn>
                <a:cxn ang="0">
                  <a:pos x="527" y="152"/>
                </a:cxn>
                <a:cxn ang="0">
                  <a:pos x="398" y="593"/>
                </a:cxn>
                <a:cxn ang="0">
                  <a:pos x="234" y="114"/>
                </a:cxn>
                <a:cxn ang="0">
                  <a:pos x="246" y="63"/>
                </a:cxn>
                <a:cxn ang="0">
                  <a:pos x="304" y="51"/>
                </a:cxn>
                <a:cxn ang="0">
                  <a:pos x="328" y="0"/>
                </a:cxn>
                <a:cxn ang="0">
                  <a:pos x="187" y="13"/>
                </a:cxn>
                <a:cxn ang="0">
                  <a:pos x="82" y="0"/>
                </a:cxn>
                <a:cxn ang="0">
                  <a:pos x="0" y="51"/>
                </a:cxn>
                <a:cxn ang="0">
                  <a:pos x="117" y="89"/>
                </a:cxn>
                <a:cxn ang="0">
                  <a:pos x="328" y="719"/>
                </a:cxn>
                <a:cxn ang="0">
                  <a:pos x="340" y="757"/>
                </a:cxn>
                <a:cxn ang="0">
                  <a:pos x="386" y="744"/>
                </a:cxn>
                <a:cxn ang="0">
                  <a:pos x="550" y="240"/>
                </a:cxn>
                <a:cxn ang="0">
                  <a:pos x="726" y="744"/>
                </a:cxn>
                <a:cxn ang="0">
                  <a:pos x="749" y="770"/>
                </a:cxn>
                <a:cxn ang="0">
                  <a:pos x="773" y="732"/>
                </a:cxn>
              </a:cxnLst>
              <a:rect l="0" t="0" r="r" b="b"/>
              <a:pathLst>
                <a:path w="1101" h="770">
                  <a:moveTo>
                    <a:pt x="960" y="164"/>
                  </a:moveTo>
                  <a:lnTo>
                    <a:pt x="1007" y="89"/>
                  </a:lnTo>
                  <a:lnTo>
                    <a:pt x="1030" y="76"/>
                  </a:lnTo>
                  <a:lnTo>
                    <a:pt x="1101" y="51"/>
                  </a:lnTo>
                  <a:lnTo>
                    <a:pt x="1101" y="0"/>
                  </a:lnTo>
                  <a:lnTo>
                    <a:pt x="1042" y="0"/>
                  </a:lnTo>
                  <a:lnTo>
                    <a:pt x="984" y="13"/>
                  </a:lnTo>
                  <a:lnTo>
                    <a:pt x="902" y="13"/>
                  </a:lnTo>
                  <a:lnTo>
                    <a:pt x="867" y="0"/>
                  </a:lnTo>
                  <a:lnTo>
                    <a:pt x="831" y="0"/>
                  </a:lnTo>
                  <a:lnTo>
                    <a:pt x="831" y="51"/>
                  </a:lnTo>
                  <a:lnTo>
                    <a:pt x="902" y="76"/>
                  </a:lnTo>
                  <a:lnTo>
                    <a:pt x="925" y="101"/>
                  </a:lnTo>
                  <a:lnTo>
                    <a:pt x="925" y="152"/>
                  </a:lnTo>
                  <a:lnTo>
                    <a:pt x="913" y="177"/>
                  </a:lnTo>
                  <a:lnTo>
                    <a:pt x="773" y="618"/>
                  </a:lnTo>
                  <a:lnTo>
                    <a:pt x="621" y="139"/>
                  </a:lnTo>
                  <a:lnTo>
                    <a:pt x="609" y="126"/>
                  </a:lnTo>
                  <a:lnTo>
                    <a:pt x="609" y="76"/>
                  </a:lnTo>
                  <a:lnTo>
                    <a:pt x="621" y="63"/>
                  </a:lnTo>
                  <a:lnTo>
                    <a:pt x="667" y="63"/>
                  </a:lnTo>
                  <a:lnTo>
                    <a:pt x="679" y="51"/>
                  </a:lnTo>
                  <a:lnTo>
                    <a:pt x="703" y="51"/>
                  </a:lnTo>
                  <a:lnTo>
                    <a:pt x="703" y="0"/>
                  </a:lnTo>
                  <a:lnTo>
                    <a:pt x="621" y="0"/>
                  </a:lnTo>
                  <a:lnTo>
                    <a:pt x="574" y="13"/>
                  </a:lnTo>
                  <a:lnTo>
                    <a:pt x="468" y="13"/>
                  </a:lnTo>
                  <a:lnTo>
                    <a:pt x="398" y="0"/>
                  </a:lnTo>
                  <a:lnTo>
                    <a:pt x="398" y="51"/>
                  </a:lnTo>
                  <a:lnTo>
                    <a:pt x="445" y="51"/>
                  </a:lnTo>
                  <a:lnTo>
                    <a:pt x="480" y="63"/>
                  </a:lnTo>
                  <a:lnTo>
                    <a:pt x="504" y="89"/>
                  </a:lnTo>
                  <a:lnTo>
                    <a:pt x="515" y="126"/>
                  </a:lnTo>
                  <a:lnTo>
                    <a:pt x="527" y="152"/>
                  </a:lnTo>
                  <a:lnTo>
                    <a:pt x="527" y="177"/>
                  </a:lnTo>
                  <a:lnTo>
                    <a:pt x="398" y="593"/>
                  </a:lnTo>
                  <a:lnTo>
                    <a:pt x="246" y="139"/>
                  </a:lnTo>
                  <a:lnTo>
                    <a:pt x="234" y="114"/>
                  </a:lnTo>
                  <a:lnTo>
                    <a:pt x="234" y="76"/>
                  </a:lnTo>
                  <a:lnTo>
                    <a:pt x="246" y="63"/>
                  </a:lnTo>
                  <a:lnTo>
                    <a:pt x="293" y="63"/>
                  </a:lnTo>
                  <a:lnTo>
                    <a:pt x="304" y="51"/>
                  </a:lnTo>
                  <a:lnTo>
                    <a:pt x="328" y="51"/>
                  </a:lnTo>
                  <a:lnTo>
                    <a:pt x="328" y="0"/>
                  </a:lnTo>
                  <a:lnTo>
                    <a:pt x="234" y="0"/>
                  </a:lnTo>
                  <a:lnTo>
                    <a:pt x="187" y="13"/>
                  </a:lnTo>
                  <a:lnTo>
                    <a:pt x="117" y="13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7" y="51"/>
                  </a:lnTo>
                  <a:lnTo>
                    <a:pt x="117" y="89"/>
                  </a:lnTo>
                  <a:lnTo>
                    <a:pt x="129" y="114"/>
                  </a:lnTo>
                  <a:lnTo>
                    <a:pt x="328" y="719"/>
                  </a:lnTo>
                  <a:lnTo>
                    <a:pt x="328" y="744"/>
                  </a:lnTo>
                  <a:lnTo>
                    <a:pt x="340" y="757"/>
                  </a:lnTo>
                  <a:lnTo>
                    <a:pt x="363" y="770"/>
                  </a:lnTo>
                  <a:lnTo>
                    <a:pt x="386" y="744"/>
                  </a:lnTo>
                  <a:lnTo>
                    <a:pt x="386" y="732"/>
                  </a:lnTo>
                  <a:lnTo>
                    <a:pt x="550" y="240"/>
                  </a:lnTo>
                  <a:lnTo>
                    <a:pt x="714" y="732"/>
                  </a:lnTo>
                  <a:lnTo>
                    <a:pt x="726" y="744"/>
                  </a:lnTo>
                  <a:lnTo>
                    <a:pt x="726" y="757"/>
                  </a:lnTo>
                  <a:lnTo>
                    <a:pt x="749" y="770"/>
                  </a:lnTo>
                  <a:lnTo>
                    <a:pt x="773" y="744"/>
                  </a:lnTo>
                  <a:lnTo>
                    <a:pt x="773" y="732"/>
                  </a:lnTo>
                  <a:lnTo>
                    <a:pt x="960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7" name="Freeform 79"/>
            <p:cNvSpPr>
              <a:spLocks/>
            </p:cNvSpPr>
            <p:nvPr/>
          </p:nvSpPr>
          <p:spPr bwMode="auto">
            <a:xfrm>
              <a:off x="12094" y="3141"/>
              <a:ext cx="492" cy="1085"/>
            </a:xfrm>
            <a:custGeom>
              <a:avLst/>
              <a:gdLst/>
              <a:ahLst/>
              <a:cxnLst>
                <a:cxn ang="0">
                  <a:pos x="246" y="366"/>
                </a:cxn>
                <a:cxn ang="0">
                  <a:pos x="468" y="366"/>
                </a:cxn>
                <a:cxn ang="0">
                  <a:pos x="468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199" y="0"/>
                </a:cxn>
                <a:cxn ang="0">
                  <a:pos x="176" y="176"/>
                </a:cxn>
                <a:cxn ang="0">
                  <a:pos x="141" y="252"/>
                </a:cxn>
                <a:cxn ang="0">
                  <a:pos x="82" y="315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29" y="366"/>
                </a:cxn>
                <a:cxn ang="0">
                  <a:pos x="129" y="845"/>
                </a:cxn>
                <a:cxn ang="0">
                  <a:pos x="141" y="946"/>
                </a:cxn>
                <a:cxn ang="0">
                  <a:pos x="187" y="1021"/>
                </a:cxn>
                <a:cxn ang="0">
                  <a:pos x="234" y="1059"/>
                </a:cxn>
                <a:cxn ang="0">
                  <a:pos x="293" y="1072"/>
                </a:cxn>
                <a:cxn ang="0">
                  <a:pos x="340" y="1085"/>
                </a:cxn>
                <a:cxn ang="0">
                  <a:pos x="410" y="1059"/>
                </a:cxn>
                <a:cxn ang="0">
                  <a:pos x="457" y="1009"/>
                </a:cxn>
                <a:cxn ang="0">
                  <a:pos x="492" y="933"/>
                </a:cxn>
                <a:cxn ang="0">
                  <a:pos x="492" y="744"/>
                </a:cxn>
                <a:cxn ang="0">
                  <a:pos x="457" y="744"/>
                </a:cxn>
                <a:cxn ang="0">
                  <a:pos x="457" y="908"/>
                </a:cxn>
                <a:cxn ang="0">
                  <a:pos x="445" y="946"/>
                </a:cxn>
                <a:cxn ang="0">
                  <a:pos x="422" y="984"/>
                </a:cxn>
                <a:cxn ang="0">
                  <a:pos x="375" y="1034"/>
                </a:cxn>
                <a:cxn ang="0">
                  <a:pos x="316" y="1034"/>
                </a:cxn>
                <a:cxn ang="0">
                  <a:pos x="293" y="1009"/>
                </a:cxn>
                <a:cxn ang="0">
                  <a:pos x="269" y="996"/>
                </a:cxn>
                <a:cxn ang="0">
                  <a:pos x="258" y="971"/>
                </a:cxn>
                <a:cxn ang="0">
                  <a:pos x="246" y="933"/>
                </a:cxn>
                <a:cxn ang="0">
                  <a:pos x="246" y="845"/>
                </a:cxn>
                <a:cxn ang="0">
                  <a:pos x="246" y="366"/>
                </a:cxn>
              </a:cxnLst>
              <a:rect l="0" t="0" r="r" b="b"/>
              <a:pathLst>
                <a:path w="492" h="1085">
                  <a:moveTo>
                    <a:pt x="246" y="366"/>
                  </a:moveTo>
                  <a:lnTo>
                    <a:pt x="468" y="366"/>
                  </a:lnTo>
                  <a:lnTo>
                    <a:pt x="468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199" y="0"/>
                  </a:lnTo>
                  <a:lnTo>
                    <a:pt x="176" y="176"/>
                  </a:lnTo>
                  <a:lnTo>
                    <a:pt x="141" y="252"/>
                  </a:lnTo>
                  <a:lnTo>
                    <a:pt x="82" y="315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29" y="366"/>
                  </a:lnTo>
                  <a:lnTo>
                    <a:pt x="129" y="845"/>
                  </a:lnTo>
                  <a:lnTo>
                    <a:pt x="141" y="946"/>
                  </a:lnTo>
                  <a:lnTo>
                    <a:pt x="187" y="1021"/>
                  </a:lnTo>
                  <a:lnTo>
                    <a:pt x="234" y="1059"/>
                  </a:lnTo>
                  <a:lnTo>
                    <a:pt x="293" y="1072"/>
                  </a:lnTo>
                  <a:lnTo>
                    <a:pt x="340" y="1085"/>
                  </a:lnTo>
                  <a:lnTo>
                    <a:pt x="410" y="1059"/>
                  </a:lnTo>
                  <a:lnTo>
                    <a:pt x="457" y="1009"/>
                  </a:lnTo>
                  <a:lnTo>
                    <a:pt x="492" y="933"/>
                  </a:lnTo>
                  <a:lnTo>
                    <a:pt x="492" y="744"/>
                  </a:lnTo>
                  <a:lnTo>
                    <a:pt x="457" y="744"/>
                  </a:lnTo>
                  <a:lnTo>
                    <a:pt x="457" y="908"/>
                  </a:lnTo>
                  <a:lnTo>
                    <a:pt x="445" y="946"/>
                  </a:lnTo>
                  <a:lnTo>
                    <a:pt x="422" y="984"/>
                  </a:lnTo>
                  <a:lnTo>
                    <a:pt x="375" y="1034"/>
                  </a:lnTo>
                  <a:lnTo>
                    <a:pt x="316" y="1034"/>
                  </a:lnTo>
                  <a:lnTo>
                    <a:pt x="293" y="1009"/>
                  </a:lnTo>
                  <a:lnTo>
                    <a:pt x="269" y="996"/>
                  </a:lnTo>
                  <a:lnTo>
                    <a:pt x="258" y="971"/>
                  </a:lnTo>
                  <a:lnTo>
                    <a:pt x="246" y="933"/>
                  </a:lnTo>
                  <a:lnTo>
                    <a:pt x="246" y="845"/>
                  </a:lnTo>
                  <a:lnTo>
                    <a:pt x="246" y="3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8" name="Freeform 80"/>
            <p:cNvSpPr>
              <a:spLocks/>
            </p:cNvSpPr>
            <p:nvPr/>
          </p:nvSpPr>
          <p:spPr bwMode="auto">
            <a:xfrm>
              <a:off x="12726" y="3002"/>
              <a:ext cx="808" cy="1198"/>
            </a:xfrm>
            <a:custGeom>
              <a:avLst/>
              <a:gdLst/>
              <a:ahLst/>
              <a:cxnLst>
                <a:cxn ang="0">
                  <a:pos x="680" y="770"/>
                </a:cxn>
                <a:cxn ang="0">
                  <a:pos x="680" y="643"/>
                </a:cxn>
                <a:cxn ang="0">
                  <a:pos x="668" y="568"/>
                </a:cxn>
                <a:cxn ang="0">
                  <a:pos x="633" y="505"/>
                </a:cxn>
                <a:cxn ang="0">
                  <a:pos x="621" y="479"/>
                </a:cxn>
                <a:cxn ang="0">
                  <a:pos x="598" y="467"/>
                </a:cxn>
                <a:cxn ang="0">
                  <a:pos x="562" y="454"/>
                </a:cxn>
                <a:cxn ang="0">
                  <a:pos x="516" y="442"/>
                </a:cxn>
                <a:cxn ang="0">
                  <a:pos x="469" y="442"/>
                </a:cxn>
                <a:cxn ang="0">
                  <a:pos x="375" y="454"/>
                </a:cxn>
                <a:cxn ang="0">
                  <a:pos x="317" y="492"/>
                </a:cxn>
                <a:cxn ang="0">
                  <a:pos x="270" y="555"/>
                </a:cxn>
                <a:cxn ang="0">
                  <a:pos x="235" y="606"/>
                </a:cxn>
                <a:cxn ang="0">
                  <a:pos x="235" y="0"/>
                </a:cxn>
                <a:cxn ang="0">
                  <a:pos x="0" y="25"/>
                </a:cxn>
                <a:cxn ang="0">
                  <a:pos x="0" y="76"/>
                </a:cxn>
                <a:cxn ang="0">
                  <a:pos x="47" y="76"/>
                </a:cxn>
                <a:cxn ang="0">
                  <a:pos x="82" y="88"/>
                </a:cxn>
                <a:cxn ang="0">
                  <a:pos x="106" y="88"/>
                </a:cxn>
                <a:cxn ang="0">
                  <a:pos x="129" y="139"/>
                </a:cxn>
                <a:cxn ang="0">
                  <a:pos x="129" y="1110"/>
                </a:cxn>
                <a:cxn ang="0">
                  <a:pos x="117" y="1135"/>
                </a:cxn>
                <a:cxn ang="0">
                  <a:pos x="94" y="1135"/>
                </a:cxn>
                <a:cxn ang="0">
                  <a:pos x="59" y="1148"/>
                </a:cxn>
                <a:cxn ang="0">
                  <a:pos x="0" y="1148"/>
                </a:cxn>
                <a:cxn ang="0">
                  <a:pos x="0" y="1198"/>
                </a:cxn>
                <a:cxn ang="0">
                  <a:pos x="363" y="1198"/>
                </a:cxn>
                <a:cxn ang="0">
                  <a:pos x="363" y="1148"/>
                </a:cxn>
                <a:cxn ang="0">
                  <a:pos x="305" y="1148"/>
                </a:cxn>
                <a:cxn ang="0">
                  <a:pos x="270" y="1135"/>
                </a:cxn>
                <a:cxn ang="0">
                  <a:pos x="246" y="1110"/>
                </a:cxn>
                <a:cxn ang="0">
                  <a:pos x="235" y="1072"/>
                </a:cxn>
                <a:cxn ang="0">
                  <a:pos x="235" y="757"/>
                </a:cxn>
                <a:cxn ang="0">
                  <a:pos x="258" y="631"/>
                </a:cxn>
                <a:cxn ang="0">
                  <a:pos x="305" y="543"/>
                </a:cxn>
                <a:cxn ang="0">
                  <a:pos x="375" y="492"/>
                </a:cxn>
                <a:cxn ang="0">
                  <a:pos x="457" y="479"/>
                </a:cxn>
                <a:cxn ang="0">
                  <a:pos x="492" y="479"/>
                </a:cxn>
                <a:cxn ang="0">
                  <a:pos x="527" y="492"/>
                </a:cxn>
                <a:cxn ang="0">
                  <a:pos x="539" y="517"/>
                </a:cxn>
                <a:cxn ang="0">
                  <a:pos x="562" y="555"/>
                </a:cxn>
                <a:cxn ang="0">
                  <a:pos x="562" y="580"/>
                </a:cxn>
                <a:cxn ang="0">
                  <a:pos x="574" y="631"/>
                </a:cxn>
                <a:cxn ang="0">
                  <a:pos x="574" y="1110"/>
                </a:cxn>
                <a:cxn ang="0">
                  <a:pos x="562" y="1135"/>
                </a:cxn>
                <a:cxn ang="0">
                  <a:pos x="539" y="1135"/>
                </a:cxn>
                <a:cxn ang="0">
                  <a:pos x="504" y="1148"/>
                </a:cxn>
                <a:cxn ang="0">
                  <a:pos x="445" y="1148"/>
                </a:cxn>
                <a:cxn ang="0">
                  <a:pos x="445" y="1198"/>
                </a:cxn>
                <a:cxn ang="0">
                  <a:pos x="808" y="1198"/>
                </a:cxn>
                <a:cxn ang="0">
                  <a:pos x="808" y="1148"/>
                </a:cxn>
                <a:cxn ang="0">
                  <a:pos x="726" y="1148"/>
                </a:cxn>
                <a:cxn ang="0">
                  <a:pos x="703" y="1135"/>
                </a:cxn>
                <a:cxn ang="0">
                  <a:pos x="691" y="1123"/>
                </a:cxn>
                <a:cxn ang="0">
                  <a:pos x="680" y="1097"/>
                </a:cxn>
                <a:cxn ang="0">
                  <a:pos x="680" y="770"/>
                </a:cxn>
              </a:cxnLst>
              <a:rect l="0" t="0" r="r" b="b"/>
              <a:pathLst>
                <a:path w="808" h="1198">
                  <a:moveTo>
                    <a:pt x="680" y="770"/>
                  </a:moveTo>
                  <a:lnTo>
                    <a:pt x="680" y="643"/>
                  </a:lnTo>
                  <a:lnTo>
                    <a:pt x="668" y="568"/>
                  </a:lnTo>
                  <a:lnTo>
                    <a:pt x="633" y="505"/>
                  </a:lnTo>
                  <a:lnTo>
                    <a:pt x="621" y="479"/>
                  </a:lnTo>
                  <a:lnTo>
                    <a:pt x="598" y="467"/>
                  </a:lnTo>
                  <a:lnTo>
                    <a:pt x="562" y="454"/>
                  </a:lnTo>
                  <a:lnTo>
                    <a:pt x="516" y="442"/>
                  </a:lnTo>
                  <a:lnTo>
                    <a:pt x="469" y="442"/>
                  </a:lnTo>
                  <a:lnTo>
                    <a:pt x="375" y="454"/>
                  </a:lnTo>
                  <a:lnTo>
                    <a:pt x="317" y="492"/>
                  </a:lnTo>
                  <a:lnTo>
                    <a:pt x="270" y="555"/>
                  </a:lnTo>
                  <a:lnTo>
                    <a:pt x="235" y="606"/>
                  </a:lnTo>
                  <a:lnTo>
                    <a:pt x="235" y="0"/>
                  </a:lnTo>
                  <a:lnTo>
                    <a:pt x="0" y="25"/>
                  </a:lnTo>
                  <a:lnTo>
                    <a:pt x="0" y="76"/>
                  </a:lnTo>
                  <a:lnTo>
                    <a:pt x="47" y="76"/>
                  </a:lnTo>
                  <a:lnTo>
                    <a:pt x="82" y="88"/>
                  </a:lnTo>
                  <a:lnTo>
                    <a:pt x="106" y="88"/>
                  </a:lnTo>
                  <a:lnTo>
                    <a:pt x="129" y="139"/>
                  </a:lnTo>
                  <a:lnTo>
                    <a:pt x="129" y="1110"/>
                  </a:lnTo>
                  <a:lnTo>
                    <a:pt x="117" y="1135"/>
                  </a:lnTo>
                  <a:lnTo>
                    <a:pt x="94" y="1135"/>
                  </a:lnTo>
                  <a:lnTo>
                    <a:pt x="59" y="1148"/>
                  </a:lnTo>
                  <a:lnTo>
                    <a:pt x="0" y="1148"/>
                  </a:lnTo>
                  <a:lnTo>
                    <a:pt x="0" y="1198"/>
                  </a:lnTo>
                  <a:lnTo>
                    <a:pt x="363" y="1198"/>
                  </a:lnTo>
                  <a:lnTo>
                    <a:pt x="363" y="1148"/>
                  </a:lnTo>
                  <a:lnTo>
                    <a:pt x="305" y="1148"/>
                  </a:lnTo>
                  <a:lnTo>
                    <a:pt x="270" y="1135"/>
                  </a:lnTo>
                  <a:lnTo>
                    <a:pt x="246" y="1110"/>
                  </a:lnTo>
                  <a:lnTo>
                    <a:pt x="235" y="1072"/>
                  </a:lnTo>
                  <a:lnTo>
                    <a:pt x="235" y="757"/>
                  </a:lnTo>
                  <a:lnTo>
                    <a:pt x="258" y="631"/>
                  </a:lnTo>
                  <a:lnTo>
                    <a:pt x="305" y="543"/>
                  </a:lnTo>
                  <a:lnTo>
                    <a:pt x="375" y="492"/>
                  </a:lnTo>
                  <a:lnTo>
                    <a:pt x="457" y="479"/>
                  </a:lnTo>
                  <a:lnTo>
                    <a:pt x="492" y="479"/>
                  </a:lnTo>
                  <a:lnTo>
                    <a:pt x="527" y="492"/>
                  </a:lnTo>
                  <a:lnTo>
                    <a:pt x="539" y="517"/>
                  </a:lnTo>
                  <a:lnTo>
                    <a:pt x="562" y="555"/>
                  </a:lnTo>
                  <a:lnTo>
                    <a:pt x="562" y="580"/>
                  </a:lnTo>
                  <a:lnTo>
                    <a:pt x="574" y="631"/>
                  </a:lnTo>
                  <a:lnTo>
                    <a:pt x="574" y="1110"/>
                  </a:lnTo>
                  <a:lnTo>
                    <a:pt x="562" y="1135"/>
                  </a:lnTo>
                  <a:lnTo>
                    <a:pt x="539" y="1135"/>
                  </a:lnTo>
                  <a:lnTo>
                    <a:pt x="504" y="1148"/>
                  </a:lnTo>
                  <a:lnTo>
                    <a:pt x="445" y="1148"/>
                  </a:lnTo>
                  <a:lnTo>
                    <a:pt x="445" y="1198"/>
                  </a:lnTo>
                  <a:lnTo>
                    <a:pt x="808" y="1198"/>
                  </a:lnTo>
                  <a:lnTo>
                    <a:pt x="808" y="1148"/>
                  </a:lnTo>
                  <a:lnTo>
                    <a:pt x="726" y="1148"/>
                  </a:lnTo>
                  <a:lnTo>
                    <a:pt x="703" y="1135"/>
                  </a:lnTo>
                  <a:lnTo>
                    <a:pt x="691" y="1123"/>
                  </a:lnTo>
                  <a:lnTo>
                    <a:pt x="680" y="1097"/>
                  </a:lnTo>
                  <a:lnTo>
                    <a:pt x="680" y="7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69" name="Freeform 81"/>
            <p:cNvSpPr>
              <a:spLocks noEditPoints="1"/>
            </p:cNvSpPr>
            <p:nvPr/>
          </p:nvSpPr>
          <p:spPr bwMode="auto">
            <a:xfrm>
              <a:off x="13640" y="3431"/>
              <a:ext cx="714" cy="795"/>
            </a:xfrm>
            <a:custGeom>
              <a:avLst/>
              <a:gdLst/>
              <a:ahLst/>
              <a:cxnLst>
                <a:cxn ang="0">
                  <a:pos x="468" y="681"/>
                </a:cxn>
                <a:cxn ang="0">
                  <a:pos x="515" y="757"/>
                </a:cxn>
                <a:cxn ang="0">
                  <a:pos x="597" y="782"/>
                </a:cxn>
                <a:cxn ang="0">
                  <a:pos x="644" y="769"/>
                </a:cxn>
                <a:cxn ang="0">
                  <a:pos x="679" y="731"/>
                </a:cxn>
                <a:cxn ang="0">
                  <a:pos x="714" y="668"/>
                </a:cxn>
                <a:cxn ang="0">
                  <a:pos x="679" y="517"/>
                </a:cxn>
                <a:cxn ang="0">
                  <a:pos x="667" y="694"/>
                </a:cxn>
                <a:cxn ang="0">
                  <a:pos x="632" y="719"/>
                </a:cxn>
                <a:cxn ang="0">
                  <a:pos x="597" y="719"/>
                </a:cxn>
                <a:cxn ang="0">
                  <a:pos x="574" y="681"/>
                </a:cxn>
                <a:cxn ang="0">
                  <a:pos x="562" y="240"/>
                </a:cxn>
                <a:cxn ang="0">
                  <a:pos x="503" y="88"/>
                </a:cxn>
                <a:cxn ang="0">
                  <a:pos x="281" y="0"/>
                </a:cxn>
                <a:cxn ang="0">
                  <a:pos x="117" y="50"/>
                </a:cxn>
                <a:cxn ang="0">
                  <a:pos x="47" y="189"/>
                </a:cxn>
                <a:cxn ang="0">
                  <a:pos x="58" y="252"/>
                </a:cxn>
                <a:cxn ang="0">
                  <a:pos x="117" y="277"/>
                </a:cxn>
                <a:cxn ang="0">
                  <a:pos x="187" y="227"/>
                </a:cxn>
                <a:cxn ang="0">
                  <a:pos x="175" y="151"/>
                </a:cxn>
                <a:cxn ang="0">
                  <a:pos x="140" y="126"/>
                </a:cxn>
                <a:cxn ang="0">
                  <a:pos x="175" y="63"/>
                </a:cxn>
                <a:cxn ang="0">
                  <a:pos x="281" y="38"/>
                </a:cxn>
                <a:cxn ang="0">
                  <a:pos x="398" y="88"/>
                </a:cxn>
                <a:cxn ang="0">
                  <a:pos x="445" y="252"/>
                </a:cxn>
                <a:cxn ang="0">
                  <a:pos x="304" y="328"/>
                </a:cxn>
                <a:cxn ang="0">
                  <a:pos x="58" y="454"/>
                </a:cxn>
                <a:cxn ang="0">
                  <a:pos x="0" y="605"/>
                </a:cxn>
                <a:cxn ang="0">
                  <a:pos x="58" y="731"/>
                </a:cxn>
                <a:cxn ang="0">
                  <a:pos x="187" y="782"/>
                </a:cxn>
                <a:cxn ang="0">
                  <a:pos x="339" y="769"/>
                </a:cxn>
                <a:cxn ang="0">
                  <a:pos x="456" y="643"/>
                </a:cxn>
                <a:cxn ang="0">
                  <a:pos x="445" y="530"/>
                </a:cxn>
                <a:cxn ang="0">
                  <a:pos x="386" y="706"/>
                </a:cxn>
                <a:cxn ang="0">
                  <a:pos x="211" y="744"/>
                </a:cxn>
                <a:cxn ang="0">
                  <a:pos x="129" y="656"/>
                </a:cxn>
                <a:cxn ang="0">
                  <a:pos x="129" y="542"/>
                </a:cxn>
                <a:cxn ang="0">
                  <a:pos x="222" y="416"/>
                </a:cxn>
                <a:cxn ang="0">
                  <a:pos x="445" y="353"/>
                </a:cxn>
              </a:cxnLst>
              <a:rect l="0" t="0" r="r" b="b"/>
              <a:pathLst>
                <a:path w="714" h="795">
                  <a:moveTo>
                    <a:pt x="456" y="643"/>
                  </a:moveTo>
                  <a:lnTo>
                    <a:pt x="468" y="681"/>
                  </a:lnTo>
                  <a:lnTo>
                    <a:pt x="492" y="731"/>
                  </a:lnTo>
                  <a:lnTo>
                    <a:pt x="515" y="757"/>
                  </a:lnTo>
                  <a:lnTo>
                    <a:pt x="585" y="782"/>
                  </a:lnTo>
                  <a:lnTo>
                    <a:pt x="597" y="782"/>
                  </a:lnTo>
                  <a:lnTo>
                    <a:pt x="620" y="769"/>
                  </a:lnTo>
                  <a:lnTo>
                    <a:pt x="644" y="769"/>
                  </a:lnTo>
                  <a:lnTo>
                    <a:pt x="667" y="757"/>
                  </a:lnTo>
                  <a:lnTo>
                    <a:pt x="679" y="731"/>
                  </a:lnTo>
                  <a:lnTo>
                    <a:pt x="702" y="706"/>
                  </a:lnTo>
                  <a:lnTo>
                    <a:pt x="714" y="668"/>
                  </a:lnTo>
                  <a:lnTo>
                    <a:pt x="714" y="517"/>
                  </a:lnTo>
                  <a:lnTo>
                    <a:pt x="679" y="517"/>
                  </a:lnTo>
                  <a:lnTo>
                    <a:pt x="679" y="656"/>
                  </a:lnTo>
                  <a:lnTo>
                    <a:pt x="667" y="694"/>
                  </a:lnTo>
                  <a:lnTo>
                    <a:pt x="644" y="719"/>
                  </a:lnTo>
                  <a:lnTo>
                    <a:pt x="632" y="719"/>
                  </a:lnTo>
                  <a:lnTo>
                    <a:pt x="620" y="731"/>
                  </a:lnTo>
                  <a:lnTo>
                    <a:pt x="597" y="719"/>
                  </a:lnTo>
                  <a:lnTo>
                    <a:pt x="585" y="706"/>
                  </a:lnTo>
                  <a:lnTo>
                    <a:pt x="574" y="681"/>
                  </a:lnTo>
                  <a:lnTo>
                    <a:pt x="562" y="668"/>
                  </a:lnTo>
                  <a:lnTo>
                    <a:pt x="562" y="240"/>
                  </a:lnTo>
                  <a:lnTo>
                    <a:pt x="538" y="139"/>
                  </a:lnTo>
                  <a:lnTo>
                    <a:pt x="503" y="88"/>
                  </a:lnTo>
                  <a:lnTo>
                    <a:pt x="398" y="25"/>
                  </a:lnTo>
                  <a:lnTo>
                    <a:pt x="281" y="0"/>
                  </a:lnTo>
                  <a:lnTo>
                    <a:pt x="187" y="13"/>
                  </a:lnTo>
                  <a:lnTo>
                    <a:pt x="117" y="50"/>
                  </a:lnTo>
                  <a:lnTo>
                    <a:pt x="58" y="114"/>
                  </a:lnTo>
                  <a:lnTo>
                    <a:pt x="47" y="189"/>
                  </a:lnTo>
                  <a:lnTo>
                    <a:pt x="47" y="227"/>
                  </a:lnTo>
                  <a:lnTo>
                    <a:pt x="58" y="252"/>
                  </a:lnTo>
                  <a:lnTo>
                    <a:pt x="82" y="265"/>
                  </a:lnTo>
                  <a:lnTo>
                    <a:pt x="117" y="277"/>
                  </a:lnTo>
                  <a:lnTo>
                    <a:pt x="164" y="252"/>
                  </a:lnTo>
                  <a:lnTo>
                    <a:pt x="187" y="227"/>
                  </a:lnTo>
                  <a:lnTo>
                    <a:pt x="187" y="164"/>
                  </a:lnTo>
                  <a:lnTo>
                    <a:pt x="175" y="151"/>
                  </a:lnTo>
                  <a:lnTo>
                    <a:pt x="164" y="126"/>
                  </a:lnTo>
                  <a:lnTo>
                    <a:pt x="140" y="126"/>
                  </a:lnTo>
                  <a:lnTo>
                    <a:pt x="105" y="114"/>
                  </a:lnTo>
                  <a:lnTo>
                    <a:pt x="175" y="63"/>
                  </a:lnTo>
                  <a:lnTo>
                    <a:pt x="246" y="38"/>
                  </a:lnTo>
                  <a:lnTo>
                    <a:pt x="281" y="38"/>
                  </a:lnTo>
                  <a:lnTo>
                    <a:pt x="339" y="50"/>
                  </a:lnTo>
                  <a:lnTo>
                    <a:pt x="398" y="88"/>
                  </a:lnTo>
                  <a:lnTo>
                    <a:pt x="433" y="151"/>
                  </a:lnTo>
                  <a:lnTo>
                    <a:pt x="445" y="252"/>
                  </a:lnTo>
                  <a:lnTo>
                    <a:pt x="445" y="315"/>
                  </a:lnTo>
                  <a:lnTo>
                    <a:pt x="304" y="328"/>
                  </a:lnTo>
                  <a:lnTo>
                    <a:pt x="152" y="378"/>
                  </a:lnTo>
                  <a:lnTo>
                    <a:pt x="58" y="454"/>
                  </a:lnTo>
                  <a:lnTo>
                    <a:pt x="11" y="530"/>
                  </a:lnTo>
                  <a:lnTo>
                    <a:pt x="0" y="605"/>
                  </a:lnTo>
                  <a:lnTo>
                    <a:pt x="11" y="681"/>
                  </a:lnTo>
                  <a:lnTo>
                    <a:pt x="58" y="731"/>
                  </a:lnTo>
                  <a:lnTo>
                    <a:pt x="117" y="769"/>
                  </a:lnTo>
                  <a:lnTo>
                    <a:pt x="187" y="782"/>
                  </a:lnTo>
                  <a:lnTo>
                    <a:pt x="246" y="795"/>
                  </a:lnTo>
                  <a:lnTo>
                    <a:pt x="339" y="769"/>
                  </a:lnTo>
                  <a:lnTo>
                    <a:pt x="410" y="719"/>
                  </a:lnTo>
                  <a:lnTo>
                    <a:pt x="456" y="643"/>
                  </a:lnTo>
                  <a:close/>
                  <a:moveTo>
                    <a:pt x="445" y="353"/>
                  </a:moveTo>
                  <a:lnTo>
                    <a:pt x="445" y="530"/>
                  </a:lnTo>
                  <a:lnTo>
                    <a:pt x="433" y="631"/>
                  </a:lnTo>
                  <a:lnTo>
                    <a:pt x="386" y="706"/>
                  </a:lnTo>
                  <a:lnTo>
                    <a:pt x="316" y="744"/>
                  </a:lnTo>
                  <a:lnTo>
                    <a:pt x="211" y="744"/>
                  </a:lnTo>
                  <a:lnTo>
                    <a:pt x="140" y="694"/>
                  </a:lnTo>
                  <a:lnTo>
                    <a:pt x="129" y="656"/>
                  </a:lnTo>
                  <a:lnTo>
                    <a:pt x="117" y="605"/>
                  </a:lnTo>
                  <a:lnTo>
                    <a:pt x="129" y="542"/>
                  </a:lnTo>
                  <a:lnTo>
                    <a:pt x="164" y="479"/>
                  </a:lnTo>
                  <a:lnTo>
                    <a:pt x="222" y="416"/>
                  </a:lnTo>
                  <a:lnTo>
                    <a:pt x="316" y="378"/>
                  </a:lnTo>
                  <a:lnTo>
                    <a:pt x="445" y="35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0" name="Freeform 82"/>
            <p:cNvSpPr>
              <a:spLocks/>
            </p:cNvSpPr>
            <p:nvPr/>
          </p:nvSpPr>
          <p:spPr bwMode="auto">
            <a:xfrm>
              <a:off x="14401" y="3141"/>
              <a:ext cx="492" cy="1085"/>
            </a:xfrm>
            <a:custGeom>
              <a:avLst/>
              <a:gdLst/>
              <a:ahLst/>
              <a:cxnLst>
                <a:cxn ang="0">
                  <a:pos x="246" y="366"/>
                </a:cxn>
                <a:cxn ang="0">
                  <a:pos x="468" y="366"/>
                </a:cxn>
                <a:cxn ang="0">
                  <a:pos x="468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199" y="0"/>
                </a:cxn>
                <a:cxn ang="0">
                  <a:pos x="199" y="88"/>
                </a:cxn>
                <a:cxn ang="0">
                  <a:pos x="176" y="176"/>
                </a:cxn>
                <a:cxn ang="0">
                  <a:pos x="140" y="252"/>
                </a:cxn>
                <a:cxn ang="0">
                  <a:pos x="82" y="315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29" y="366"/>
                </a:cxn>
                <a:cxn ang="0">
                  <a:pos x="129" y="845"/>
                </a:cxn>
                <a:cxn ang="0">
                  <a:pos x="140" y="946"/>
                </a:cxn>
                <a:cxn ang="0">
                  <a:pos x="187" y="1021"/>
                </a:cxn>
                <a:cxn ang="0">
                  <a:pos x="246" y="1059"/>
                </a:cxn>
                <a:cxn ang="0">
                  <a:pos x="340" y="1085"/>
                </a:cxn>
                <a:cxn ang="0">
                  <a:pos x="410" y="1059"/>
                </a:cxn>
                <a:cxn ang="0">
                  <a:pos x="457" y="1009"/>
                </a:cxn>
                <a:cxn ang="0">
                  <a:pos x="492" y="933"/>
                </a:cxn>
                <a:cxn ang="0">
                  <a:pos x="492" y="744"/>
                </a:cxn>
                <a:cxn ang="0">
                  <a:pos x="457" y="744"/>
                </a:cxn>
                <a:cxn ang="0">
                  <a:pos x="457" y="908"/>
                </a:cxn>
                <a:cxn ang="0">
                  <a:pos x="445" y="946"/>
                </a:cxn>
                <a:cxn ang="0">
                  <a:pos x="421" y="984"/>
                </a:cxn>
                <a:cxn ang="0">
                  <a:pos x="375" y="1034"/>
                </a:cxn>
                <a:cxn ang="0">
                  <a:pos x="316" y="1034"/>
                </a:cxn>
                <a:cxn ang="0">
                  <a:pos x="293" y="1009"/>
                </a:cxn>
                <a:cxn ang="0">
                  <a:pos x="269" y="996"/>
                </a:cxn>
                <a:cxn ang="0">
                  <a:pos x="258" y="971"/>
                </a:cxn>
                <a:cxn ang="0">
                  <a:pos x="246" y="933"/>
                </a:cxn>
                <a:cxn ang="0">
                  <a:pos x="246" y="845"/>
                </a:cxn>
                <a:cxn ang="0">
                  <a:pos x="246" y="366"/>
                </a:cxn>
              </a:cxnLst>
              <a:rect l="0" t="0" r="r" b="b"/>
              <a:pathLst>
                <a:path w="492" h="1085">
                  <a:moveTo>
                    <a:pt x="246" y="366"/>
                  </a:moveTo>
                  <a:lnTo>
                    <a:pt x="468" y="366"/>
                  </a:lnTo>
                  <a:lnTo>
                    <a:pt x="468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199" y="0"/>
                  </a:lnTo>
                  <a:lnTo>
                    <a:pt x="199" y="88"/>
                  </a:lnTo>
                  <a:lnTo>
                    <a:pt x="176" y="176"/>
                  </a:lnTo>
                  <a:lnTo>
                    <a:pt x="140" y="252"/>
                  </a:lnTo>
                  <a:lnTo>
                    <a:pt x="82" y="315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29" y="366"/>
                  </a:lnTo>
                  <a:lnTo>
                    <a:pt x="129" y="845"/>
                  </a:lnTo>
                  <a:lnTo>
                    <a:pt x="140" y="946"/>
                  </a:lnTo>
                  <a:lnTo>
                    <a:pt x="187" y="1021"/>
                  </a:lnTo>
                  <a:lnTo>
                    <a:pt x="246" y="1059"/>
                  </a:lnTo>
                  <a:lnTo>
                    <a:pt x="340" y="1085"/>
                  </a:lnTo>
                  <a:lnTo>
                    <a:pt x="410" y="1059"/>
                  </a:lnTo>
                  <a:lnTo>
                    <a:pt x="457" y="1009"/>
                  </a:lnTo>
                  <a:lnTo>
                    <a:pt x="492" y="933"/>
                  </a:lnTo>
                  <a:lnTo>
                    <a:pt x="492" y="744"/>
                  </a:lnTo>
                  <a:lnTo>
                    <a:pt x="457" y="744"/>
                  </a:lnTo>
                  <a:lnTo>
                    <a:pt x="457" y="908"/>
                  </a:lnTo>
                  <a:lnTo>
                    <a:pt x="445" y="946"/>
                  </a:lnTo>
                  <a:lnTo>
                    <a:pt x="421" y="984"/>
                  </a:lnTo>
                  <a:lnTo>
                    <a:pt x="375" y="1034"/>
                  </a:lnTo>
                  <a:lnTo>
                    <a:pt x="316" y="1034"/>
                  </a:lnTo>
                  <a:lnTo>
                    <a:pt x="293" y="1009"/>
                  </a:lnTo>
                  <a:lnTo>
                    <a:pt x="269" y="996"/>
                  </a:lnTo>
                  <a:lnTo>
                    <a:pt x="258" y="971"/>
                  </a:lnTo>
                  <a:lnTo>
                    <a:pt x="246" y="933"/>
                  </a:lnTo>
                  <a:lnTo>
                    <a:pt x="246" y="845"/>
                  </a:lnTo>
                  <a:lnTo>
                    <a:pt x="246" y="3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1" name="Freeform 83"/>
            <p:cNvSpPr>
              <a:spLocks/>
            </p:cNvSpPr>
            <p:nvPr/>
          </p:nvSpPr>
          <p:spPr bwMode="auto">
            <a:xfrm>
              <a:off x="15560" y="3141"/>
              <a:ext cx="492" cy="1085"/>
            </a:xfrm>
            <a:custGeom>
              <a:avLst/>
              <a:gdLst/>
              <a:ahLst/>
              <a:cxnLst>
                <a:cxn ang="0">
                  <a:pos x="246" y="366"/>
                </a:cxn>
                <a:cxn ang="0">
                  <a:pos x="469" y="366"/>
                </a:cxn>
                <a:cxn ang="0">
                  <a:pos x="469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199" y="0"/>
                </a:cxn>
                <a:cxn ang="0">
                  <a:pos x="176" y="176"/>
                </a:cxn>
                <a:cxn ang="0">
                  <a:pos x="141" y="252"/>
                </a:cxn>
                <a:cxn ang="0">
                  <a:pos x="82" y="315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29" y="366"/>
                </a:cxn>
                <a:cxn ang="0">
                  <a:pos x="129" y="845"/>
                </a:cxn>
                <a:cxn ang="0">
                  <a:pos x="141" y="946"/>
                </a:cxn>
                <a:cxn ang="0">
                  <a:pos x="188" y="1021"/>
                </a:cxn>
                <a:cxn ang="0">
                  <a:pos x="234" y="1059"/>
                </a:cxn>
                <a:cxn ang="0">
                  <a:pos x="293" y="1072"/>
                </a:cxn>
                <a:cxn ang="0">
                  <a:pos x="340" y="1085"/>
                </a:cxn>
                <a:cxn ang="0">
                  <a:pos x="410" y="1059"/>
                </a:cxn>
                <a:cxn ang="0">
                  <a:pos x="457" y="1009"/>
                </a:cxn>
                <a:cxn ang="0">
                  <a:pos x="492" y="933"/>
                </a:cxn>
                <a:cxn ang="0">
                  <a:pos x="492" y="744"/>
                </a:cxn>
                <a:cxn ang="0">
                  <a:pos x="457" y="744"/>
                </a:cxn>
                <a:cxn ang="0">
                  <a:pos x="457" y="908"/>
                </a:cxn>
                <a:cxn ang="0">
                  <a:pos x="445" y="946"/>
                </a:cxn>
                <a:cxn ang="0">
                  <a:pos x="422" y="984"/>
                </a:cxn>
                <a:cxn ang="0">
                  <a:pos x="375" y="1034"/>
                </a:cxn>
                <a:cxn ang="0">
                  <a:pos x="316" y="1034"/>
                </a:cxn>
                <a:cxn ang="0">
                  <a:pos x="293" y="1009"/>
                </a:cxn>
                <a:cxn ang="0">
                  <a:pos x="270" y="996"/>
                </a:cxn>
                <a:cxn ang="0">
                  <a:pos x="258" y="971"/>
                </a:cxn>
                <a:cxn ang="0">
                  <a:pos x="246" y="933"/>
                </a:cxn>
                <a:cxn ang="0">
                  <a:pos x="246" y="845"/>
                </a:cxn>
                <a:cxn ang="0">
                  <a:pos x="246" y="366"/>
                </a:cxn>
              </a:cxnLst>
              <a:rect l="0" t="0" r="r" b="b"/>
              <a:pathLst>
                <a:path w="492" h="1085">
                  <a:moveTo>
                    <a:pt x="246" y="366"/>
                  </a:moveTo>
                  <a:lnTo>
                    <a:pt x="469" y="366"/>
                  </a:lnTo>
                  <a:lnTo>
                    <a:pt x="469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199" y="0"/>
                  </a:lnTo>
                  <a:lnTo>
                    <a:pt x="176" y="176"/>
                  </a:lnTo>
                  <a:lnTo>
                    <a:pt x="141" y="252"/>
                  </a:lnTo>
                  <a:lnTo>
                    <a:pt x="82" y="315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29" y="366"/>
                  </a:lnTo>
                  <a:lnTo>
                    <a:pt x="129" y="845"/>
                  </a:lnTo>
                  <a:lnTo>
                    <a:pt x="141" y="946"/>
                  </a:lnTo>
                  <a:lnTo>
                    <a:pt x="188" y="1021"/>
                  </a:lnTo>
                  <a:lnTo>
                    <a:pt x="234" y="1059"/>
                  </a:lnTo>
                  <a:lnTo>
                    <a:pt x="293" y="1072"/>
                  </a:lnTo>
                  <a:lnTo>
                    <a:pt x="340" y="1085"/>
                  </a:lnTo>
                  <a:lnTo>
                    <a:pt x="410" y="1059"/>
                  </a:lnTo>
                  <a:lnTo>
                    <a:pt x="457" y="1009"/>
                  </a:lnTo>
                  <a:lnTo>
                    <a:pt x="492" y="933"/>
                  </a:lnTo>
                  <a:lnTo>
                    <a:pt x="492" y="744"/>
                  </a:lnTo>
                  <a:lnTo>
                    <a:pt x="457" y="744"/>
                  </a:lnTo>
                  <a:lnTo>
                    <a:pt x="457" y="908"/>
                  </a:lnTo>
                  <a:lnTo>
                    <a:pt x="445" y="946"/>
                  </a:lnTo>
                  <a:lnTo>
                    <a:pt x="422" y="984"/>
                  </a:lnTo>
                  <a:lnTo>
                    <a:pt x="375" y="1034"/>
                  </a:lnTo>
                  <a:lnTo>
                    <a:pt x="316" y="1034"/>
                  </a:lnTo>
                  <a:lnTo>
                    <a:pt x="293" y="1009"/>
                  </a:lnTo>
                  <a:lnTo>
                    <a:pt x="270" y="996"/>
                  </a:lnTo>
                  <a:lnTo>
                    <a:pt x="258" y="971"/>
                  </a:lnTo>
                  <a:lnTo>
                    <a:pt x="246" y="933"/>
                  </a:lnTo>
                  <a:lnTo>
                    <a:pt x="246" y="845"/>
                  </a:lnTo>
                  <a:lnTo>
                    <a:pt x="246" y="3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2" name="Freeform 84"/>
            <p:cNvSpPr>
              <a:spLocks/>
            </p:cNvSpPr>
            <p:nvPr/>
          </p:nvSpPr>
          <p:spPr bwMode="auto">
            <a:xfrm>
              <a:off x="16193" y="3002"/>
              <a:ext cx="808" cy="1198"/>
            </a:xfrm>
            <a:custGeom>
              <a:avLst/>
              <a:gdLst/>
              <a:ahLst/>
              <a:cxnLst>
                <a:cxn ang="0">
                  <a:pos x="679" y="770"/>
                </a:cxn>
                <a:cxn ang="0">
                  <a:pos x="679" y="643"/>
                </a:cxn>
                <a:cxn ang="0">
                  <a:pos x="667" y="568"/>
                </a:cxn>
                <a:cxn ang="0">
                  <a:pos x="632" y="505"/>
                </a:cxn>
                <a:cxn ang="0">
                  <a:pos x="620" y="479"/>
                </a:cxn>
                <a:cxn ang="0">
                  <a:pos x="597" y="467"/>
                </a:cxn>
                <a:cxn ang="0">
                  <a:pos x="562" y="454"/>
                </a:cxn>
                <a:cxn ang="0">
                  <a:pos x="515" y="442"/>
                </a:cxn>
                <a:cxn ang="0">
                  <a:pos x="468" y="442"/>
                </a:cxn>
                <a:cxn ang="0">
                  <a:pos x="374" y="454"/>
                </a:cxn>
                <a:cxn ang="0">
                  <a:pos x="316" y="492"/>
                </a:cxn>
                <a:cxn ang="0">
                  <a:pos x="269" y="555"/>
                </a:cxn>
                <a:cxn ang="0">
                  <a:pos x="234" y="606"/>
                </a:cxn>
                <a:cxn ang="0">
                  <a:pos x="234" y="0"/>
                </a:cxn>
                <a:cxn ang="0">
                  <a:pos x="0" y="25"/>
                </a:cxn>
                <a:cxn ang="0">
                  <a:pos x="0" y="76"/>
                </a:cxn>
                <a:cxn ang="0">
                  <a:pos x="46" y="76"/>
                </a:cxn>
                <a:cxn ang="0">
                  <a:pos x="82" y="88"/>
                </a:cxn>
                <a:cxn ang="0">
                  <a:pos x="105" y="88"/>
                </a:cxn>
                <a:cxn ang="0">
                  <a:pos x="128" y="139"/>
                </a:cxn>
                <a:cxn ang="0">
                  <a:pos x="128" y="1110"/>
                </a:cxn>
                <a:cxn ang="0">
                  <a:pos x="117" y="1135"/>
                </a:cxn>
                <a:cxn ang="0">
                  <a:pos x="93" y="1135"/>
                </a:cxn>
                <a:cxn ang="0">
                  <a:pos x="58" y="1148"/>
                </a:cxn>
                <a:cxn ang="0">
                  <a:pos x="0" y="1148"/>
                </a:cxn>
                <a:cxn ang="0">
                  <a:pos x="0" y="1198"/>
                </a:cxn>
                <a:cxn ang="0">
                  <a:pos x="363" y="1198"/>
                </a:cxn>
                <a:cxn ang="0">
                  <a:pos x="363" y="1148"/>
                </a:cxn>
                <a:cxn ang="0">
                  <a:pos x="304" y="1148"/>
                </a:cxn>
                <a:cxn ang="0">
                  <a:pos x="269" y="1135"/>
                </a:cxn>
                <a:cxn ang="0">
                  <a:pos x="245" y="1110"/>
                </a:cxn>
                <a:cxn ang="0">
                  <a:pos x="234" y="1072"/>
                </a:cxn>
                <a:cxn ang="0">
                  <a:pos x="234" y="757"/>
                </a:cxn>
                <a:cxn ang="0">
                  <a:pos x="257" y="631"/>
                </a:cxn>
                <a:cxn ang="0">
                  <a:pos x="304" y="543"/>
                </a:cxn>
                <a:cxn ang="0">
                  <a:pos x="374" y="492"/>
                </a:cxn>
                <a:cxn ang="0">
                  <a:pos x="456" y="479"/>
                </a:cxn>
                <a:cxn ang="0">
                  <a:pos x="491" y="479"/>
                </a:cxn>
                <a:cxn ang="0">
                  <a:pos x="527" y="492"/>
                </a:cxn>
                <a:cxn ang="0">
                  <a:pos x="538" y="517"/>
                </a:cxn>
                <a:cxn ang="0">
                  <a:pos x="562" y="555"/>
                </a:cxn>
                <a:cxn ang="0">
                  <a:pos x="562" y="580"/>
                </a:cxn>
                <a:cxn ang="0">
                  <a:pos x="573" y="631"/>
                </a:cxn>
                <a:cxn ang="0">
                  <a:pos x="573" y="1110"/>
                </a:cxn>
                <a:cxn ang="0">
                  <a:pos x="562" y="1135"/>
                </a:cxn>
                <a:cxn ang="0">
                  <a:pos x="538" y="1135"/>
                </a:cxn>
                <a:cxn ang="0">
                  <a:pos x="503" y="1148"/>
                </a:cxn>
                <a:cxn ang="0">
                  <a:pos x="445" y="1148"/>
                </a:cxn>
                <a:cxn ang="0">
                  <a:pos x="445" y="1198"/>
                </a:cxn>
                <a:cxn ang="0">
                  <a:pos x="808" y="1198"/>
                </a:cxn>
                <a:cxn ang="0">
                  <a:pos x="808" y="1148"/>
                </a:cxn>
                <a:cxn ang="0">
                  <a:pos x="726" y="1148"/>
                </a:cxn>
                <a:cxn ang="0">
                  <a:pos x="702" y="1135"/>
                </a:cxn>
                <a:cxn ang="0">
                  <a:pos x="690" y="1123"/>
                </a:cxn>
                <a:cxn ang="0">
                  <a:pos x="679" y="1097"/>
                </a:cxn>
                <a:cxn ang="0">
                  <a:pos x="679" y="770"/>
                </a:cxn>
              </a:cxnLst>
              <a:rect l="0" t="0" r="r" b="b"/>
              <a:pathLst>
                <a:path w="808" h="1198">
                  <a:moveTo>
                    <a:pt x="679" y="770"/>
                  </a:moveTo>
                  <a:lnTo>
                    <a:pt x="679" y="643"/>
                  </a:lnTo>
                  <a:lnTo>
                    <a:pt x="667" y="568"/>
                  </a:lnTo>
                  <a:lnTo>
                    <a:pt x="632" y="505"/>
                  </a:lnTo>
                  <a:lnTo>
                    <a:pt x="620" y="479"/>
                  </a:lnTo>
                  <a:lnTo>
                    <a:pt x="597" y="467"/>
                  </a:lnTo>
                  <a:lnTo>
                    <a:pt x="562" y="454"/>
                  </a:lnTo>
                  <a:lnTo>
                    <a:pt x="515" y="442"/>
                  </a:lnTo>
                  <a:lnTo>
                    <a:pt x="468" y="442"/>
                  </a:lnTo>
                  <a:lnTo>
                    <a:pt x="374" y="454"/>
                  </a:lnTo>
                  <a:lnTo>
                    <a:pt x="316" y="492"/>
                  </a:lnTo>
                  <a:lnTo>
                    <a:pt x="269" y="555"/>
                  </a:lnTo>
                  <a:lnTo>
                    <a:pt x="234" y="606"/>
                  </a:lnTo>
                  <a:lnTo>
                    <a:pt x="234" y="0"/>
                  </a:lnTo>
                  <a:lnTo>
                    <a:pt x="0" y="25"/>
                  </a:lnTo>
                  <a:lnTo>
                    <a:pt x="0" y="76"/>
                  </a:lnTo>
                  <a:lnTo>
                    <a:pt x="46" y="76"/>
                  </a:lnTo>
                  <a:lnTo>
                    <a:pt x="82" y="88"/>
                  </a:lnTo>
                  <a:lnTo>
                    <a:pt x="105" y="88"/>
                  </a:lnTo>
                  <a:lnTo>
                    <a:pt x="128" y="139"/>
                  </a:lnTo>
                  <a:lnTo>
                    <a:pt x="128" y="1110"/>
                  </a:lnTo>
                  <a:lnTo>
                    <a:pt x="117" y="1135"/>
                  </a:lnTo>
                  <a:lnTo>
                    <a:pt x="93" y="1135"/>
                  </a:lnTo>
                  <a:lnTo>
                    <a:pt x="58" y="1148"/>
                  </a:lnTo>
                  <a:lnTo>
                    <a:pt x="0" y="1148"/>
                  </a:lnTo>
                  <a:lnTo>
                    <a:pt x="0" y="1198"/>
                  </a:lnTo>
                  <a:lnTo>
                    <a:pt x="363" y="1198"/>
                  </a:lnTo>
                  <a:lnTo>
                    <a:pt x="363" y="1148"/>
                  </a:lnTo>
                  <a:lnTo>
                    <a:pt x="304" y="1148"/>
                  </a:lnTo>
                  <a:lnTo>
                    <a:pt x="269" y="1135"/>
                  </a:lnTo>
                  <a:lnTo>
                    <a:pt x="245" y="1110"/>
                  </a:lnTo>
                  <a:lnTo>
                    <a:pt x="234" y="1072"/>
                  </a:lnTo>
                  <a:lnTo>
                    <a:pt x="234" y="757"/>
                  </a:lnTo>
                  <a:lnTo>
                    <a:pt x="257" y="631"/>
                  </a:lnTo>
                  <a:lnTo>
                    <a:pt x="304" y="543"/>
                  </a:lnTo>
                  <a:lnTo>
                    <a:pt x="374" y="492"/>
                  </a:lnTo>
                  <a:lnTo>
                    <a:pt x="456" y="479"/>
                  </a:lnTo>
                  <a:lnTo>
                    <a:pt x="491" y="479"/>
                  </a:lnTo>
                  <a:lnTo>
                    <a:pt x="527" y="492"/>
                  </a:lnTo>
                  <a:lnTo>
                    <a:pt x="538" y="517"/>
                  </a:lnTo>
                  <a:lnTo>
                    <a:pt x="562" y="555"/>
                  </a:lnTo>
                  <a:lnTo>
                    <a:pt x="562" y="580"/>
                  </a:lnTo>
                  <a:lnTo>
                    <a:pt x="573" y="631"/>
                  </a:lnTo>
                  <a:lnTo>
                    <a:pt x="573" y="1110"/>
                  </a:lnTo>
                  <a:lnTo>
                    <a:pt x="562" y="1135"/>
                  </a:lnTo>
                  <a:lnTo>
                    <a:pt x="538" y="1135"/>
                  </a:lnTo>
                  <a:lnTo>
                    <a:pt x="503" y="1148"/>
                  </a:lnTo>
                  <a:lnTo>
                    <a:pt x="445" y="1148"/>
                  </a:lnTo>
                  <a:lnTo>
                    <a:pt x="445" y="1198"/>
                  </a:lnTo>
                  <a:lnTo>
                    <a:pt x="808" y="1198"/>
                  </a:lnTo>
                  <a:lnTo>
                    <a:pt x="808" y="1148"/>
                  </a:lnTo>
                  <a:lnTo>
                    <a:pt x="726" y="1148"/>
                  </a:lnTo>
                  <a:lnTo>
                    <a:pt x="702" y="1135"/>
                  </a:lnTo>
                  <a:lnTo>
                    <a:pt x="690" y="1123"/>
                  </a:lnTo>
                  <a:lnTo>
                    <a:pt x="679" y="1097"/>
                  </a:lnTo>
                  <a:lnTo>
                    <a:pt x="679" y="7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3" name="Freeform 85"/>
            <p:cNvSpPr>
              <a:spLocks noEditPoints="1"/>
            </p:cNvSpPr>
            <p:nvPr/>
          </p:nvSpPr>
          <p:spPr bwMode="auto">
            <a:xfrm>
              <a:off x="17083" y="3431"/>
              <a:ext cx="609" cy="795"/>
            </a:xfrm>
            <a:custGeom>
              <a:avLst/>
              <a:gdLst/>
              <a:ahLst/>
              <a:cxnLst>
                <a:cxn ang="0">
                  <a:pos x="573" y="366"/>
                </a:cxn>
                <a:cxn ang="0">
                  <a:pos x="609" y="366"/>
                </a:cxn>
                <a:cxn ang="0">
                  <a:pos x="609" y="341"/>
                </a:cxn>
                <a:cxn ang="0">
                  <a:pos x="597" y="240"/>
                </a:cxn>
                <a:cxn ang="0">
                  <a:pos x="573" y="139"/>
                </a:cxn>
                <a:cxn ang="0">
                  <a:pos x="515" y="63"/>
                </a:cxn>
                <a:cxn ang="0">
                  <a:pos x="433" y="13"/>
                </a:cxn>
                <a:cxn ang="0">
                  <a:pos x="327" y="0"/>
                </a:cxn>
                <a:cxn ang="0">
                  <a:pos x="199" y="25"/>
                </a:cxn>
                <a:cxn ang="0">
                  <a:pos x="93" y="114"/>
                </a:cxn>
                <a:cxn ang="0">
                  <a:pos x="23" y="240"/>
                </a:cxn>
                <a:cxn ang="0">
                  <a:pos x="0" y="391"/>
                </a:cxn>
                <a:cxn ang="0">
                  <a:pos x="23" y="555"/>
                </a:cxn>
                <a:cxn ang="0">
                  <a:pos x="105" y="681"/>
                </a:cxn>
                <a:cxn ang="0">
                  <a:pos x="210" y="757"/>
                </a:cxn>
                <a:cxn ang="0">
                  <a:pos x="351" y="795"/>
                </a:cxn>
                <a:cxn ang="0">
                  <a:pos x="456" y="769"/>
                </a:cxn>
                <a:cxn ang="0">
                  <a:pos x="527" y="719"/>
                </a:cxn>
                <a:cxn ang="0">
                  <a:pos x="573" y="656"/>
                </a:cxn>
                <a:cxn ang="0">
                  <a:pos x="609" y="605"/>
                </a:cxn>
                <a:cxn ang="0">
                  <a:pos x="609" y="555"/>
                </a:cxn>
                <a:cxn ang="0">
                  <a:pos x="597" y="542"/>
                </a:cxn>
                <a:cxn ang="0">
                  <a:pos x="585" y="542"/>
                </a:cxn>
                <a:cxn ang="0">
                  <a:pos x="573" y="555"/>
                </a:cxn>
                <a:cxn ang="0">
                  <a:pos x="573" y="568"/>
                </a:cxn>
                <a:cxn ang="0">
                  <a:pos x="527" y="656"/>
                </a:cxn>
                <a:cxn ang="0">
                  <a:pos x="480" y="706"/>
                </a:cxn>
                <a:cxn ang="0">
                  <a:pos x="421" y="731"/>
                </a:cxn>
                <a:cxn ang="0">
                  <a:pos x="374" y="744"/>
                </a:cxn>
                <a:cxn ang="0">
                  <a:pos x="351" y="744"/>
                </a:cxn>
                <a:cxn ang="0">
                  <a:pos x="292" y="731"/>
                </a:cxn>
                <a:cxn ang="0">
                  <a:pos x="245" y="706"/>
                </a:cxn>
                <a:cxn ang="0">
                  <a:pos x="210" y="681"/>
                </a:cxn>
                <a:cxn ang="0">
                  <a:pos x="175" y="631"/>
                </a:cxn>
                <a:cxn ang="0">
                  <a:pos x="140" y="542"/>
                </a:cxn>
                <a:cxn ang="0">
                  <a:pos x="128" y="454"/>
                </a:cxn>
                <a:cxn ang="0">
                  <a:pos x="128" y="366"/>
                </a:cxn>
                <a:cxn ang="0">
                  <a:pos x="573" y="366"/>
                </a:cxn>
                <a:cxn ang="0">
                  <a:pos x="128" y="341"/>
                </a:cxn>
                <a:cxn ang="0">
                  <a:pos x="152" y="214"/>
                </a:cxn>
                <a:cxn ang="0">
                  <a:pos x="187" y="126"/>
                </a:cxn>
                <a:cxn ang="0">
                  <a:pos x="234" y="63"/>
                </a:cxn>
                <a:cxn ang="0">
                  <a:pos x="292" y="38"/>
                </a:cxn>
                <a:cxn ang="0">
                  <a:pos x="327" y="38"/>
                </a:cxn>
                <a:cxn ang="0">
                  <a:pos x="409" y="63"/>
                </a:cxn>
                <a:cxn ang="0">
                  <a:pos x="468" y="126"/>
                </a:cxn>
                <a:cxn ang="0">
                  <a:pos x="491" y="202"/>
                </a:cxn>
                <a:cxn ang="0">
                  <a:pos x="503" y="277"/>
                </a:cxn>
                <a:cxn ang="0">
                  <a:pos x="503" y="341"/>
                </a:cxn>
                <a:cxn ang="0">
                  <a:pos x="128" y="341"/>
                </a:cxn>
              </a:cxnLst>
              <a:rect l="0" t="0" r="r" b="b"/>
              <a:pathLst>
                <a:path w="609" h="795">
                  <a:moveTo>
                    <a:pt x="573" y="366"/>
                  </a:moveTo>
                  <a:lnTo>
                    <a:pt x="609" y="366"/>
                  </a:lnTo>
                  <a:lnTo>
                    <a:pt x="609" y="341"/>
                  </a:lnTo>
                  <a:lnTo>
                    <a:pt x="597" y="240"/>
                  </a:lnTo>
                  <a:lnTo>
                    <a:pt x="573" y="139"/>
                  </a:lnTo>
                  <a:lnTo>
                    <a:pt x="515" y="63"/>
                  </a:lnTo>
                  <a:lnTo>
                    <a:pt x="433" y="13"/>
                  </a:lnTo>
                  <a:lnTo>
                    <a:pt x="327" y="0"/>
                  </a:lnTo>
                  <a:lnTo>
                    <a:pt x="199" y="25"/>
                  </a:lnTo>
                  <a:lnTo>
                    <a:pt x="93" y="114"/>
                  </a:lnTo>
                  <a:lnTo>
                    <a:pt x="23" y="240"/>
                  </a:lnTo>
                  <a:lnTo>
                    <a:pt x="0" y="391"/>
                  </a:lnTo>
                  <a:lnTo>
                    <a:pt x="23" y="555"/>
                  </a:lnTo>
                  <a:lnTo>
                    <a:pt x="105" y="681"/>
                  </a:lnTo>
                  <a:lnTo>
                    <a:pt x="210" y="757"/>
                  </a:lnTo>
                  <a:lnTo>
                    <a:pt x="351" y="795"/>
                  </a:lnTo>
                  <a:lnTo>
                    <a:pt x="456" y="769"/>
                  </a:lnTo>
                  <a:lnTo>
                    <a:pt x="527" y="719"/>
                  </a:lnTo>
                  <a:lnTo>
                    <a:pt x="573" y="656"/>
                  </a:lnTo>
                  <a:lnTo>
                    <a:pt x="609" y="605"/>
                  </a:lnTo>
                  <a:lnTo>
                    <a:pt x="609" y="555"/>
                  </a:lnTo>
                  <a:lnTo>
                    <a:pt x="597" y="542"/>
                  </a:lnTo>
                  <a:lnTo>
                    <a:pt x="585" y="542"/>
                  </a:lnTo>
                  <a:lnTo>
                    <a:pt x="573" y="555"/>
                  </a:lnTo>
                  <a:lnTo>
                    <a:pt x="573" y="568"/>
                  </a:lnTo>
                  <a:lnTo>
                    <a:pt x="527" y="656"/>
                  </a:lnTo>
                  <a:lnTo>
                    <a:pt x="480" y="706"/>
                  </a:lnTo>
                  <a:lnTo>
                    <a:pt x="421" y="731"/>
                  </a:lnTo>
                  <a:lnTo>
                    <a:pt x="374" y="744"/>
                  </a:lnTo>
                  <a:lnTo>
                    <a:pt x="351" y="744"/>
                  </a:lnTo>
                  <a:lnTo>
                    <a:pt x="292" y="731"/>
                  </a:lnTo>
                  <a:lnTo>
                    <a:pt x="245" y="706"/>
                  </a:lnTo>
                  <a:lnTo>
                    <a:pt x="210" y="681"/>
                  </a:lnTo>
                  <a:lnTo>
                    <a:pt x="175" y="631"/>
                  </a:lnTo>
                  <a:lnTo>
                    <a:pt x="140" y="542"/>
                  </a:lnTo>
                  <a:lnTo>
                    <a:pt x="128" y="454"/>
                  </a:lnTo>
                  <a:lnTo>
                    <a:pt x="128" y="366"/>
                  </a:lnTo>
                  <a:lnTo>
                    <a:pt x="573" y="366"/>
                  </a:lnTo>
                  <a:close/>
                  <a:moveTo>
                    <a:pt x="128" y="341"/>
                  </a:moveTo>
                  <a:lnTo>
                    <a:pt x="152" y="214"/>
                  </a:lnTo>
                  <a:lnTo>
                    <a:pt x="187" y="126"/>
                  </a:lnTo>
                  <a:lnTo>
                    <a:pt x="234" y="63"/>
                  </a:lnTo>
                  <a:lnTo>
                    <a:pt x="292" y="38"/>
                  </a:lnTo>
                  <a:lnTo>
                    <a:pt x="327" y="38"/>
                  </a:lnTo>
                  <a:lnTo>
                    <a:pt x="409" y="63"/>
                  </a:lnTo>
                  <a:lnTo>
                    <a:pt x="468" y="126"/>
                  </a:lnTo>
                  <a:lnTo>
                    <a:pt x="491" y="202"/>
                  </a:lnTo>
                  <a:lnTo>
                    <a:pt x="503" y="277"/>
                  </a:lnTo>
                  <a:lnTo>
                    <a:pt x="503" y="341"/>
                  </a:lnTo>
                  <a:lnTo>
                    <a:pt x="128" y="3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4" name="Freeform 86"/>
            <p:cNvSpPr>
              <a:spLocks/>
            </p:cNvSpPr>
            <p:nvPr/>
          </p:nvSpPr>
          <p:spPr bwMode="auto">
            <a:xfrm>
              <a:off x="18312" y="3444"/>
              <a:ext cx="1253" cy="756"/>
            </a:xfrm>
            <a:custGeom>
              <a:avLst/>
              <a:gdLst/>
              <a:ahLst/>
              <a:cxnLst>
                <a:cxn ang="0">
                  <a:pos x="129" y="668"/>
                </a:cxn>
                <a:cxn ang="0">
                  <a:pos x="94" y="693"/>
                </a:cxn>
                <a:cxn ang="0">
                  <a:pos x="0" y="706"/>
                </a:cxn>
                <a:cxn ang="0">
                  <a:pos x="363" y="756"/>
                </a:cxn>
                <a:cxn ang="0">
                  <a:pos x="305" y="706"/>
                </a:cxn>
                <a:cxn ang="0">
                  <a:pos x="246" y="668"/>
                </a:cxn>
                <a:cxn ang="0">
                  <a:pos x="234" y="315"/>
                </a:cxn>
                <a:cxn ang="0">
                  <a:pos x="305" y="101"/>
                </a:cxn>
                <a:cxn ang="0">
                  <a:pos x="457" y="37"/>
                </a:cxn>
                <a:cxn ang="0">
                  <a:pos x="527" y="50"/>
                </a:cxn>
                <a:cxn ang="0">
                  <a:pos x="562" y="113"/>
                </a:cxn>
                <a:cxn ang="0">
                  <a:pos x="574" y="189"/>
                </a:cxn>
                <a:cxn ang="0">
                  <a:pos x="562" y="693"/>
                </a:cxn>
                <a:cxn ang="0">
                  <a:pos x="504" y="706"/>
                </a:cxn>
                <a:cxn ang="0">
                  <a:pos x="445" y="756"/>
                </a:cxn>
                <a:cxn ang="0">
                  <a:pos x="808" y="706"/>
                </a:cxn>
                <a:cxn ang="0">
                  <a:pos x="714" y="693"/>
                </a:cxn>
                <a:cxn ang="0">
                  <a:pos x="691" y="668"/>
                </a:cxn>
                <a:cxn ang="0">
                  <a:pos x="679" y="315"/>
                </a:cxn>
                <a:cxn ang="0">
                  <a:pos x="750" y="101"/>
                </a:cxn>
                <a:cxn ang="0">
                  <a:pos x="902" y="37"/>
                </a:cxn>
                <a:cxn ang="0">
                  <a:pos x="972" y="50"/>
                </a:cxn>
                <a:cxn ang="0">
                  <a:pos x="1007" y="113"/>
                </a:cxn>
                <a:cxn ang="0">
                  <a:pos x="1019" y="189"/>
                </a:cxn>
                <a:cxn ang="0">
                  <a:pos x="1007" y="693"/>
                </a:cxn>
                <a:cxn ang="0">
                  <a:pos x="949" y="706"/>
                </a:cxn>
                <a:cxn ang="0">
                  <a:pos x="890" y="756"/>
                </a:cxn>
                <a:cxn ang="0">
                  <a:pos x="1253" y="706"/>
                </a:cxn>
                <a:cxn ang="0">
                  <a:pos x="1148" y="693"/>
                </a:cxn>
                <a:cxn ang="0">
                  <a:pos x="1124" y="655"/>
                </a:cxn>
                <a:cxn ang="0">
                  <a:pos x="1113" y="126"/>
                </a:cxn>
                <a:cxn ang="0">
                  <a:pos x="1066" y="37"/>
                </a:cxn>
                <a:cxn ang="0">
                  <a:pos x="1007" y="12"/>
                </a:cxn>
                <a:cxn ang="0">
                  <a:pos x="914" y="0"/>
                </a:cxn>
                <a:cxn ang="0">
                  <a:pos x="750" y="50"/>
                </a:cxn>
                <a:cxn ang="0">
                  <a:pos x="679" y="164"/>
                </a:cxn>
                <a:cxn ang="0">
                  <a:pos x="586" y="25"/>
                </a:cxn>
                <a:cxn ang="0">
                  <a:pos x="469" y="0"/>
                </a:cxn>
                <a:cxn ang="0">
                  <a:pos x="281" y="88"/>
                </a:cxn>
                <a:cxn ang="0">
                  <a:pos x="234" y="0"/>
                </a:cxn>
                <a:cxn ang="0">
                  <a:pos x="0" y="63"/>
                </a:cxn>
                <a:cxn ang="0">
                  <a:pos x="82" y="75"/>
                </a:cxn>
                <a:cxn ang="0">
                  <a:pos x="117" y="101"/>
                </a:cxn>
                <a:cxn ang="0">
                  <a:pos x="129" y="164"/>
                </a:cxn>
              </a:cxnLst>
              <a:rect l="0" t="0" r="r" b="b"/>
              <a:pathLst>
                <a:path w="1253" h="756">
                  <a:moveTo>
                    <a:pt x="129" y="164"/>
                  </a:moveTo>
                  <a:lnTo>
                    <a:pt x="129" y="668"/>
                  </a:lnTo>
                  <a:lnTo>
                    <a:pt x="117" y="693"/>
                  </a:lnTo>
                  <a:lnTo>
                    <a:pt x="94" y="693"/>
                  </a:lnTo>
                  <a:lnTo>
                    <a:pt x="59" y="706"/>
                  </a:lnTo>
                  <a:lnTo>
                    <a:pt x="0" y="706"/>
                  </a:lnTo>
                  <a:lnTo>
                    <a:pt x="0" y="756"/>
                  </a:lnTo>
                  <a:lnTo>
                    <a:pt x="363" y="756"/>
                  </a:lnTo>
                  <a:lnTo>
                    <a:pt x="363" y="706"/>
                  </a:lnTo>
                  <a:lnTo>
                    <a:pt x="305" y="706"/>
                  </a:lnTo>
                  <a:lnTo>
                    <a:pt x="269" y="693"/>
                  </a:lnTo>
                  <a:lnTo>
                    <a:pt x="246" y="668"/>
                  </a:lnTo>
                  <a:lnTo>
                    <a:pt x="234" y="630"/>
                  </a:lnTo>
                  <a:lnTo>
                    <a:pt x="234" y="315"/>
                  </a:lnTo>
                  <a:lnTo>
                    <a:pt x="258" y="189"/>
                  </a:lnTo>
                  <a:lnTo>
                    <a:pt x="305" y="101"/>
                  </a:lnTo>
                  <a:lnTo>
                    <a:pt x="375" y="50"/>
                  </a:lnTo>
                  <a:lnTo>
                    <a:pt x="457" y="37"/>
                  </a:lnTo>
                  <a:lnTo>
                    <a:pt x="492" y="37"/>
                  </a:lnTo>
                  <a:lnTo>
                    <a:pt x="527" y="50"/>
                  </a:lnTo>
                  <a:lnTo>
                    <a:pt x="539" y="75"/>
                  </a:lnTo>
                  <a:lnTo>
                    <a:pt x="562" y="113"/>
                  </a:lnTo>
                  <a:lnTo>
                    <a:pt x="562" y="138"/>
                  </a:lnTo>
                  <a:lnTo>
                    <a:pt x="574" y="189"/>
                  </a:lnTo>
                  <a:lnTo>
                    <a:pt x="574" y="668"/>
                  </a:lnTo>
                  <a:lnTo>
                    <a:pt x="562" y="693"/>
                  </a:lnTo>
                  <a:lnTo>
                    <a:pt x="539" y="693"/>
                  </a:lnTo>
                  <a:lnTo>
                    <a:pt x="504" y="706"/>
                  </a:lnTo>
                  <a:lnTo>
                    <a:pt x="445" y="706"/>
                  </a:lnTo>
                  <a:lnTo>
                    <a:pt x="445" y="756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50" y="706"/>
                  </a:lnTo>
                  <a:lnTo>
                    <a:pt x="714" y="693"/>
                  </a:lnTo>
                  <a:lnTo>
                    <a:pt x="691" y="681"/>
                  </a:lnTo>
                  <a:lnTo>
                    <a:pt x="691" y="668"/>
                  </a:lnTo>
                  <a:lnTo>
                    <a:pt x="679" y="630"/>
                  </a:lnTo>
                  <a:lnTo>
                    <a:pt x="679" y="315"/>
                  </a:lnTo>
                  <a:lnTo>
                    <a:pt x="703" y="189"/>
                  </a:lnTo>
                  <a:lnTo>
                    <a:pt x="750" y="101"/>
                  </a:lnTo>
                  <a:lnTo>
                    <a:pt x="820" y="50"/>
                  </a:lnTo>
                  <a:lnTo>
                    <a:pt x="902" y="37"/>
                  </a:lnTo>
                  <a:lnTo>
                    <a:pt x="937" y="37"/>
                  </a:lnTo>
                  <a:lnTo>
                    <a:pt x="972" y="50"/>
                  </a:lnTo>
                  <a:lnTo>
                    <a:pt x="984" y="75"/>
                  </a:lnTo>
                  <a:lnTo>
                    <a:pt x="1007" y="113"/>
                  </a:lnTo>
                  <a:lnTo>
                    <a:pt x="1007" y="138"/>
                  </a:lnTo>
                  <a:lnTo>
                    <a:pt x="1019" y="189"/>
                  </a:lnTo>
                  <a:lnTo>
                    <a:pt x="1019" y="668"/>
                  </a:lnTo>
                  <a:lnTo>
                    <a:pt x="1007" y="693"/>
                  </a:lnTo>
                  <a:lnTo>
                    <a:pt x="984" y="693"/>
                  </a:lnTo>
                  <a:lnTo>
                    <a:pt x="949" y="706"/>
                  </a:lnTo>
                  <a:lnTo>
                    <a:pt x="890" y="706"/>
                  </a:lnTo>
                  <a:lnTo>
                    <a:pt x="890" y="756"/>
                  </a:lnTo>
                  <a:lnTo>
                    <a:pt x="1253" y="756"/>
                  </a:lnTo>
                  <a:lnTo>
                    <a:pt x="1253" y="706"/>
                  </a:lnTo>
                  <a:lnTo>
                    <a:pt x="1171" y="706"/>
                  </a:lnTo>
                  <a:lnTo>
                    <a:pt x="1148" y="693"/>
                  </a:lnTo>
                  <a:lnTo>
                    <a:pt x="1136" y="681"/>
                  </a:lnTo>
                  <a:lnTo>
                    <a:pt x="1124" y="655"/>
                  </a:lnTo>
                  <a:lnTo>
                    <a:pt x="1124" y="201"/>
                  </a:lnTo>
                  <a:lnTo>
                    <a:pt x="1113" y="126"/>
                  </a:lnTo>
                  <a:lnTo>
                    <a:pt x="1077" y="63"/>
                  </a:lnTo>
                  <a:lnTo>
                    <a:pt x="1066" y="37"/>
                  </a:lnTo>
                  <a:lnTo>
                    <a:pt x="1031" y="25"/>
                  </a:lnTo>
                  <a:lnTo>
                    <a:pt x="1007" y="12"/>
                  </a:lnTo>
                  <a:lnTo>
                    <a:pt x="960" y="0"/>
                  </a:lnTo>
                  <a:lnTo>
                    <a:pt x="914" y="0"/>
                  </a:lnTo>
                  <a:lnTo>
                    <a:pt x="820" y="12"/>
                  </a:lnTo>
                  <a:lnTo>
                    <a:pt x="750" y="50"/>
                  </a:lnTo>
                  <a:lnTo>
                    <a:pt x="703" y="113"/>
                  </a:lnTo>
                  <a:lnTo>
                    <a:pt x="679" y="164"/>
                  </a:lnTo>
                  <a:lnTo>
                    <a:pt x="644" y="75"/>
                  </a:lnTo>
                  <a:lnTo>
                    <a:pt x="586" y="25"/>
                  </a:lnTo>
                  <a:lnTo>
                    <a:pt x="527" y="0"/>
                  </a:lnTo>
                  <a:lnTo>
                    <a:pt x="469" y="0"/>
                  </a:lnTo>
                  <a:lnTo>
                    <a:pt x="363" y="25"/>
                  </a:lnTo>
                  <a:lnTo>
                    <a:pt x="281" y="88"/>
                  </a:lnTo>
                  <a:lnTo>
                    <a:pt x="234" y="176"/>
                  </a:lnTo>
                  <a:lnTo>
                    <a:pt x="234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47" y="63"/>
                  </a:lnTo>
                  <a:lnTo>
                    <a:pt x="82" y="75"/>
                  </a:lnTo>
                  <a:lnTo>
                    <a:pt x="106" y="88"/>
                  </a:lnTo>
                  <a:lnTo>
                    <a:pt x="117" y="101"/>
                  </a:lnTo>
                  <a:lnTo>
                    <a:pt x="129" y="126"/>
                  </a:lnTo>
                  <a:lnTo>
                    <a:pt x="129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5" name="Freeform 87"/>
            <p:cNvSpPr>
              <a:spLocks noEditPoints="1"/>
            </p:cNvSpPr>
            <p:nvPr/>
          </p:nvSpPr>
          <p:spPr bwMode="auto">
            <a:xfrm>
              <a:off x="19659" y="3431"/>
              <a:ext cx="726" cy="795"/>
            </a:xfrm>
            <a:custGeom>
              <a:avLst/>
              <a:gdLst/>
              <a:ahLst/>
              <a:cxnLst>
                <a:cxn ang="0">
                  <a:pos x="480" y="681"/>
                </a:cxn>
                <a:cxn ang="0">
                  <a:pos x="527" y="757"/>
                </a:cxn>
                <a:cxn ang="0">
                  <a:pos x="609" y="782"/>
                </a:cxn>
                <a:cxn ang="0">
                  <a:pos x="656" y="769"/>
                </a:cxn>
                <a:cxn ang="0">
                  <a:pos x="726" y="668"/>
                </a:cxn>
                <a:cxn ang="0">
                  <a:pos x="691" y="517"/>
                </a:cxn>
                <a:cxn ang="0">
                  <a:pos x="679" y="694"/>
                </a:cxn>
                <a:cxn ang="0">
                  <a:pos x="644" y="719"/>
                </a:cxn>
                <a:cxn ang="0">
                  <a:pos x="585" y="706"/>
                </a:cxn>
                <a:cxn ang="0">
                  <a:pos x="574" y="240"/>
                </a:cxn>
                <a:cxn ang="0">
                  <a:pos x="515" y="88"/>
                </a:cxn>
                <a:cxn ang="0">
                  <a:pos x="293" y="0"/>
                </a:cxn>
                <a:cxn ang="0">
                  <a:pos x="117" y="50"/>
                </a:cxn>
                <a:cxn ang="0">
                  <a:pos x="47" y="189"/>
                </a:cxn>
                <a:cxn ang="0">
                  <a:pos x="70" y="252"/>
                </a:cxn>
                <a:cxn ang="0">
                  <a:pos x="129" y="277"/>
                </a:cxn>
                <a:cxn ang="0">
                  <a:pos x="187" y="227"/>
                </a:cxn>
                <a:cxn ang="0">
                  <a:pos x="199" y="164"/>
                </a:cxn>
                <a:cxn ang="0">
                  <a:pos x="175" y="126"/>
                </a:cxn>
                <a:cxn ang="0">
                  <a:pos x="117" y="114"/>
                </a:cxn>
                <a:cxn ang="0">
                  <a:pos x="175" y="63"/>
                </a:cxn>
                <a:cxn ang="0">
                  <a:pos x="257" y="38"/>
                </a:cxn>
                <a:cxn ang="0">
                  <a:pos x="351" y="50"/>
                </a:cxn>
                <a:cxn ang="0">
                  <a:pos x="445" y="151"/>
                </a:cxn>
                <a:cxn ang="0">
                  <a:pos x="457" y="315"/>
                </a:cxn>
                <a:cxn ang="0">
                  <a:pos x="164" y="378"/>
                </a:cxn>
                <a:cxn ang="0">
                  <a:pos x="23" y="530"/>
                </a:cxn>
                <a:cxn ang="0">
                  <a:pos x="23" y="694"/>
                </a:cxn>
                <a:cxn ang="0">
                  <a:pos x="175" y="782"/>
                </a:cxn>
                <a:cxn ang="0">
                  <a:pos x="351" y="769"/>
                </a:cxn>
                <a:cxn ang="0">
                  <a:pos x="468" y="643"/>
                </a:cxn>
                <a:cxn ang="0">
                  <a:pos x="457" y="530"/>
                </a:cxn>
                <a:cxn ang="0">
                  <a:pos x="386" y="706"/>
                </a:cxn>
                <a:cxn ang="0">
                  <a:pos x="222" y="744"/>
                </a:cxn>
                <a:cxn ang="0">
                  <a:pos x="140" y="656"/>
                </a:cxn>
                <a:cxn ang="0">
                  <a:pos x="140" y="542"/>
                </a:cxn>
                <a:cxn ang="0">
                  <a:pos x="222" y="416"/>
                </a:cxn>
                <a:cxn ang="0">
                  <a:pos x="457" y="353"/>
                </a:cxn>
              </a:cxnLst>
              <a:rect l="0" t="0" r="r" b="b"/>
              <a:pathLst>
                <a:path w="726" h="795">
                  <a:moveTo>
                    <a:pt x="468" y="643"/>
                  </a:moveTo>
                  <a:lnTo>
                    <a:pt x="480" y="681"/>
                  </a:lnTo>
                  <a:lnTo>
                    <a:pt x="503" y="731"/>
                  </a:lnTo>
                  <a:lnTo>
                    <a:pt x="527" y="757"/>
                  </a:lnTo>
                  <a:lnTo>
                    <a:pt x="597" y="782"/>
                  </a:lnTo>
                  <a:lnTo>
                    <a:pt x="609" y="782"/>
                  </a:lnTo>
                  <a:lnTo>
                    <a:pt x="632" y="769"/>
                  </a:lnTo>
                  <a:lnTo>
                    <a:pt x="656" y="769"/>
                  </a:lnTo>
                  <a:lnTo>
                    <a:pt x="714" y="706"/>
                  </a:lnTo>
                  <a:lnTo>
                    <a:pt x="726" y="668"/>
                  </a:lnTo>
                  <a:lnTo>
                    <a:pt x="726" y="517"/>
                  </a:lnTo>
                  <a:lnTo>
                    <a:pt x="691" y="517"/>
                  </a:lnTo>
                  <a:lnTo>
                    <a:pt x="691" y="656"/>
                  </a:lnTo>
                  <a:lnTo>
                    <a:pt x="679" y="694"/>
                  </a:lnTo>
                  <a:lnTo>
                    <a:pt x="656" y="719"/>
                  </a:lnTo>
                  <a:lnTo>
                    <a:pt x="644" y="719"/>
                  </a:lnTo>
                  <a:lnTo>
                    <a:pt x="632" y="731"/>
                  </a:lnTo>
                  <a:lnTo>
                    <a:pt x="585" y="706"/>
                  </a:lnTo>
                  <a:lnTo>
                    <a:pt x="574" y="681"/>
                  </a:lnTo>
                  <a:lnTo>
                    <a:pt x="574" y="240"/>
                  </a:lnTo>
                  <a:lnTo>
                    <a:pt x="550" y="139"/>
                  </a:lnTo>
                  <a:lnTo>
                    <a:pt x="515" y="88"/>
                  </a:lnTo>
                  <a:lnTo>
                    <a:pt x="410" y="25"/>
                  </a:lnTo>
                  <a:lnTo>
                    <a:pt x="293" y="0"/>
                  </a:lnTo>
                  <a:lnTo>
                    <a:pt x="199" y="13"/>
                  </a:lnTo>
                  <a:lnTo>
                    <a:pt x="117" y="50"/>
                  </a:lnTo>
                  <a:lnTo>
                    <a:pt x="70" y="114"/>
                  </a:lnTo>
                  <a:lnTo>
                    <a:pt x="47" y="189"/>
                  </a:lnTo>
                  <a:lnTo>
                    <a:pt x="58" y="227"/>
                  </a:lnTo>
                  <a:lnTo>
                    <a:pt x="70" y="252"/>
                  </a:lnTo>
                  <a:lnTo>
                    <a:pt x="94" y="265"/>
                  </a:lnTo>
                  <a:lnTo>
                    <a:pt x="129" y="277"/>
                  </a:lnTo>
                  <a:lnTo>
                    <a:pt x="175" y="252"/>
                  </a:lnTo>
                  <a:lnTo>
                    <a:pt x="187" y="227"/>
                  </a:lnTo>
                  <a:lnTo>
                    <a:pt x="199" y="189"/>
                  </a:lnTo>
                  <a:lnTo>
                    <a:pt x="199" y="164"/>
                  </a:lnTo>
                  <a:lnTo>
                    <a:pt x="187" y="151"/>
                  </a:lnTo>
                  <a:lnTo>
                    <a:pt x="175" y="126"/>
                  </a:lnTo>
                  <a:lnTo>
                    <a:pt x="152" y="126"/>
                  </a:lnTo>
                  <a:lnTo>
                    <a:pt x="117" y="114"/>
                  </a:lnTo>
                  <a:lnTo>
                    <a:pt x="152" y="88"/>
                  </a:lnTo>
                  <a:lnTo>
                    <a:pt x="175" y="63"/>
                  </a:lnTo>
                  <a:lnTo>
                    <a:pt x="222" y="50"/>
                  </a:lnTo>
                  <a:lnTo>
                    <a:pt x="257" y="38"/>
                  </a:lnTo>
                  <a:lnTo>
                    <a:pt x="293" y="38"/>
                  </a:lnTo>
                  <a:lnTo>
                    <a:pt x="351" y="50"/>
                  </a:lnTo>
                  <a:lnTo>
                    <a:pt x="398" y="88"/>
                  </a:lnTo>
                  <a:lnTo>
                    <a:pt x="445" y="151"/>
                  </a:lnTo>
                  <a:lnTo>
                    <a:pt x="457" y="252"/>
                  </a:lnTo>
                  <a:lnTo>
                    <a:pt x="457" y="315"/>
                  </a:lnTo>
                  <a:lnTo>
                    <a:pt x="316" y="328"/>
                  </a:lnTo>
                  <a:lnTo>
                    <a:pt x="164" y="378"/>
                  </a:lnTo>
                  <a:lnTo>
                    <a:pt x="70" y="454"/>
                  </a:lnTo>
                  <a:lnTo>
                    <a:pt x="23" y="530"/>
                  </a:lnTo>
                  <a:lnTo>
                    <a:pt x="0" y="605"/>
                  </a:lnTo>
                  <a:lnTo>
                    <a:pt x="23" y="694"/>
                  </a:lnTo>
                  <a:lnTo>
                    <a:pt x="94" y="744"/>
                  </a:lnTo>
                  <a:lnTo>
                    <a:pt x="175" y="782"/>
                  </a:lnTo>
                  <a:lnTo>
                    <a:pt x="257" y="795"/>
                  </a:lnTo>
                  <a:lnTo>
                    <a:pt x="351" y="769"/>
                  </a:lnTo>
                  <a:lnTo>
                    <a:pt x="421" y="719"/>
                  </a:lnTo>
                  <a:lnTo>
                    <a:pt x="468" y="643"/>
                  </a:lnTo>
                  <a:close/>
                  <a:moveTo>
                    <a:pt x="457" y="353"/>
                  </a:moveTo>
                  <a:lnTo>
                    <a:pt x="457" y="530"/>
                  </a:lnTo>
                  <a:lnTo>
                    <a:pt x="433" y="631"/>
                  </a:lnTo>
                  <a:lnTo>
                    <a:pt x="386" y="706"/>
                  </a:lnTo>
                  <a:lnTo>
                    <a:pt x="328" y="744"/>
                  </a:lnTo>
                  <a:lnTo>
                    <a:pt x="222" y="744"/>
                  </a:lnTo>
                  <a:lnTo>
                    <a:pt x="152" y="694"/>
                  </a:lnTo>
                  <a:lnTo>
                    <a:pt x="140" y="656"/>
                  </a:lnTo>
                  <a:lnTo>
                    <a:pt x="129" y="605"/>
                  </a:lnTo>
                  <a:lnTo>
                    <a:pt x="140" y="542"/>
                  </a:lnTo>
                  <a:lnTo>
                    <a:pt x="164" y="479"/>
                  </a:lnTo>
                  <a:lnTo>
                    <a:pt x="222" y="416"/>
                  </a:lnTo>
                  <a:lnTo>
                    <a:pt x="328" y="378"/>
                  </a:lnTo>
                  <a:lnTo>
                    <a:pt x="457" y="35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6" name="Freeform 88"/>
            <p:cNvSpPr>
              <a:spLocks/>
            </p:cNvSpPr>
            <p:nvPr/>
          </p:nvSpPr>
          <p:spPr bwMode="auto">
            <a:xfrm>
              <a:off x="20408" y="3456"/>
              <a:ext cx="808" cy="744"/>
            </a:xfrm>
            <a:custGeom>
              <a:avLst/>
              <a:gdLst/>
              <a:ahLst/>
              <a:cxnLst>
                <a:cxn ang="0">
                  <a:pos x="480" y="290"/>
                </a:cxn>
                <a:cxn ang="0">
                  <a:pos x="562" y="189"/>
                </a:cxn>
                <a:cxn ang="0">
                  <a:pos x="679" y="76"/>
                </a:cxn>
                <a:cxn ang="0">
                  <a:pos x="785" y="51"/>
                </a:cxn>
                <a:cxn ang="0">
                  <a:pos x="715" y="0"/>
                </a:cxn>
                <a:cxn ang="0">
                  <a:pos x="586" y="13"/>
                </a:cxn>
                <a:cxn ang="0">
                  <a:pos x="504" y="0"/>
                </a:cxn>
                <a:cxn ang="0">
                  <a:pos x="527" y="63"/>
                </a:cxn>
                <a:cxn ang="0">
                  <a:pos x="539" y="139"/>
                </a:cxn>
                <a:cxn ang="0">
                  <a:pos x="422" y="303"/>
                </a:cxn>
                <a:cxn ang="0">
                  <a:pos x="281" y="114"/>
                </a:cxn>
                <a:cxn ang="0">
                  <a:pos x="293" y="76"/>
                </a:cxn>
                <a:cxn ang="0">
                  <a:pos x="340" y="51"/>
                </a:cxn>
                <a:cxn ang="0">
                  <a:pos x="223" y="0"/>
                </a:cxn>
                <a:cxn ang="0">
                  <a:pos x="94" y="13"/>
                </a:cxn>
                <a:cxn ang="0">
                  <a:pos x="12" y="0"/>
                </a:cxn>
                <a:cxn ang="0">
                  <a:pos x="82" y="51"/>
                </a:cxn>
                <a:cxn ang="0">
                  <a:pos x="153" y="101"/>
                </a:cxn>
                <a:cxn ang="0">
                  <a:pos x="363" y="379"/>
                </a:cxn>
                <a:cxn ang="0">
                  <a:pos x="281" y="492"/>
                </a:cxn>
                <a:cxn ang="0">
                  <a:pos x="211" y="593"/>
                </a:cxn>
                <a:cxn ang="0">
                  <a:pos x="59" y="681"/>
                </a:cxn>
                <a:cxn ang="0">
                  <a:pos x="0" y="744"/>
                </a:cxn>
                <a:cxn ang="0">
                  <a:pos x="293" y="694"/>
                </a:cxn>
                <a:cxn ang="0">
                  <a:pos x="246" y="656"/>
                </a:cxn>
                <a:cxn ang="0">
                  <a:pos x="258" y="593"/>
                </a:cxn>
                <a:cxn ang="0">
                  <a:pos x="387" y="416"/>
                </a:cxn>
                <a:cxn ang="0">
                  <a:pos x="422" y="479"/>
                </a:cxn>
                <a:cxn ang="0">
                  <a:pos x="457" y="517"/>
                </a:cxn>
                <a:cxn ang="0">
                  <a:pos x="527" y="618"/>
                </a:cxn>
                <a:cxn ang="0">
                  <a:pos x="539" y="656"/>
                </a:cxn>
                <a:cxn ang="0">
                  <a:pos x="480" y="694"/>
                </a:cxn>
                <a:cxn ang="0">
                  <a:pos x="808" y="744"/>
                </a:cxn>
                <a:cxn ang="0">
                  <a:pos x="750" y="694"/>
                </a:cxn>
                <a:cxn ang="0">
                  <a:pos x="691" y="669"/>
                </a:cxn>
                <a:cxn ang="0">
                  <a:pos x="445" y="341"/>
                </a:cxn>
              </a:cxnLst>
              <a:rect l="0" t="0" r="r" b="b"/>
              <a:pathLst>
                <a:path w="808" h="744">
                  <a:moveTo>
                    <a:pt x="445" y="341"/>
                  </a:moveTo>
                  <a:lnTo>
                    <a:pt x="480" y="290"/>
                  </a:lnTo>
                  <a:lnTo>
                    <a:pt x="527" y="240"/>
                  </a:lnTo>
                  <a:lnTo>
                    <a:pt x="562" y="189"/>
                  </a:lnTo>
                  <a:lnTo>
                    <a:pt x="633" y="114"/>
                  </a:lnTo>
                  <a:lnTo>
                    <a:pt x="679" y="76"/>
                  </a:lnTo>
                  <a:lnTo>
                    <a:pt x="726" y="63"/>
                  </a:lnTo>
                  <a:lnTo>
                    <a:pt x="785" y="51"/>
                  </a:lnTo>
                  <a:lnTo>
                    <a:pt x="785" y="0"/>
                  </a:lnTo>
                  <a:lnTo>
                    <a:pt x="715" y="0"/>
                  </a:lnTo>
                  <a:lnTo>
                    <a:pt x="656" y="13"/>
                  </a:lnTo>
                  <a:lnTo>
                    <a:pt x="586" y="13"/>
                  </a:lnTo>
                  <a:lnTo>
                    <a:pt x="551" y="0"/>
                  </a:lnTo>
                  <a:lnTo>
                    <a:pt x="504" y="0"/>
                  </a:lnTo>
                  <a:lnTo>
                    <a:pt x="504" y="51"/>
                  </a:lnTo>
                  <a:lnTo>
                    <a:pt x="527" y="63"/>
                  </a:lnTo>
                  <a:lnTo>
                    <a:pt x="551" y="114"/>
                  </a:lnTo>
                  <a:lnTo>
                    <a:pt x="539" y="139"/>
                  </a:lnTo>
                  <a:lnTo>
                    <a:pt x="516" y="164"/>
                  </a:lnTo>
                  <a:lnTo>
                    <a:pt x="422" y="303"/>
                  </a:lnTo>
                  <a:lnTo>
                    <a:pt x="293" y="126"/>
                  </a:lnTo>
                  <a:lnTo>
                    <a:pt x="281" y="114"/>
                  </a:lnTo>
                  <a:lnTo>
                    <a:pt x="281" y="101"/>
                  </a:lnTo>
                  <a:lnTo>
                    <a:pt x="293" y="76"/>
                  </a:lnTo>
                  <a:lnTo>
                    <a:pt x="305" y="63"/>
                  </a:lnTo>
                  <a:lnTo>
                    <a:pt x="340" y="51"/>
                  </a:lnTo>
                  <a:lnTo>
                    <a:pt x="340" y="0"/>
                  </a:lnTo>
                  <a:lnTo>
                    <a:pt x="223" y="0"/>
                  </a:lnTo>
                  <a:lnTo>
                    <a:pt x="188" y="13"/>
                  </a:lnTo>
                  <a:lnTo>
                    <a:pt x="94" y="13"/>
                  </a:lnTo>
                  <a:lnTo>
                    <a:pt x="47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82" y="51"/>
                  </a:lnTo>
                  <a:lnTo>
                    <a:pt x="117" y="63"/>
                  </a:lnTo>
                  <a:lnTo>
                    <a:pt x="153" y="101"/>
                  </a:lnTo>
                  <a:lnTo>
                    <a:pt x="199" y="164"/>
                  </a:lnTo>
                  <a:lnTo>
                    <a:pt x="363" y="379"/>
                  </a:lnTo>
                  <a:lnTo>
                    <a:pt x="316" y="442"/>
                  </a:lnTo>
                  <a:lnTo>
                    <a:pt x="281" y="492"/>
                  </a:lnTo>
                  <a:lnTo>
                    <a:pt x="258" y="530"/>
                  </a:lnTo>
                  <a:lnTo>
                    <a:pt x="211" y="593"/>
                  </a:lnTo>
                  <a:lnTo>
                    <a:pt x="129" y="656"/>
                  </a:lnTo>
                  <a:lnTo>
                    <a:pt x="59" y="681"/>
                  </a:lnTo>
                  <a:lnTo>
                    <a:pt x="0" y="694"/>
                  </a:lnTo>
                  <a:lnTo>
                    <a:pt x="0" y="744"/>
                  </a:lnTo>
                  <a:lnTo>
                    <a:pt x="293" y="744"/>
                  </a:lnTo>
                  <a:lnTo>
                    <a:pt x="293" y="694"/>
                  </a:lnTo>
                  <a:lnTo>
                    <a:pt x="270" y="681"/>
                  </a:lnTo>
                  <a:lnTo>
                    <a:pt x="246" y="656"/>
                  </a:lnTo>
                  <a:lnTo>
                    <a:pt x="246" y="643"/>
                  </a:lnTo>
                  <a:lnTo>
                    <a:pt x="258" y="593"/>
                  </a:lnTo>
                  <a:lnTo>
                    <a:pt x="305" y="517"/>
                  </a:lnTo>
                  <a:lnTo>
                    <a:pt x="387" y="416"/>
                  </a:lnTo>
                  <a:lnTo>
                    <a:pt x="410" y="442"/>
                  </a:lnTo>
                  <a:lnTo>
                    <a:pt x="422" y="479"/>
                  </a:lnTo>
                  <a:lnTo>
                    <a:pt x="445" y="492"/>
                  </a:lnTo>
                  <a:lnTo>
                    <a:pt x="457" y="517"/>
                  </a:lnTo>
                  <a:lnTo>
                    <a:pt x="504" y="593"/>
                  </a:lnTo>
                  <a:lnTo>
                    <a:pt x="527" y="618"/>
                  </a:lnTo>
                  <a:lnTo>
                    <a:pt x="539" y="643"/>
                  </a:lnTo>
                  <a:lnTo>
                    <a:pt x="539" y="656"/>
                  </a:lnTo>
                  <a:lnTo>
                    <a:pt x="516" y="681"/>
                  </a:lnTo>
                  <a:lnTo>
                    <a:pt x="480" y="694"/>
                  </a:lnTo>
                  <a:lnTo>
                    <a:pt x="480" y="744"/>
                  </a:lnTo>
                  <a:lnTo>
                    <a:pt x="808" y="744"/>
                  </a:lnTo>
                  <a:lnTo>
                    <a:pt x="808" y="694"/>
                  </a:lnTo>
                  <a:lnTo>
                    <a:pt x="750" y="694"/>
                  </a:lnTo>
                  <a:lnTo>
                    <a:pt x="715" y="681"/>
                  </a:lnTo>
                  <a:lnTo>
                    <a:pt x="691" y="669"/>
                  </a:lnTo>
                  <a:lnTo>
                    <a:pt x="656" y="643"/>
                  </a:lnTo>
                  <a:lnTo>
                    <a:pt x="445" y="3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7" name="Freeform 89"/>
            <p:cNvSpPr>
              <a:spLocks noEditPoints="1"/>
            </p:cNvSpPr>
            <p:nvPr/>
          </p:nvSpPr>
          <p:spPr bwMode="auto">
            <a:xfrm>
              <a:off x="21287" y="3053"/>
              <a:ext cx="351" cy="1147"/>
            </a:xfrm>
            <a:custGeom>
              <a:avLst/>
              <a:gdLst/>
              <a:ahLst/>
              <a:cxnLst>
                <a:cxn ang="0">
                  <a:pos x="234" y="391"/>
                </a:cxn>
                <a:cxn ang="0">
                  <a:pos x="11" y="403"/>
                </a:cxn>
                <a:cxn ang="0">
                  <a:pos x="11" y="454"/>
                </a:cxn>
                <a:cxn ang="0">
                  <a:pos x="58" y="454"/>
                </a:cxn>
                <a:cxn ang="0">
                  <a:pos x="93" y="466"/>
                </a:cxn>
                <a:cxn ang="0">
                  <a:pos x="117" y="479"/>
                </a:cxn>
                <a:cxn ang="0">
                  <a:pos x="128" y="517"/>
                </a:cxn>
                <a:cxn ang="0">
                  <a:pos x="128" y="1059"/>
                </a:cxn>
                <a:cxn ang="0">
                  <a:pos x="117" y="1084"/>
                </a:cxn>
                <a:cxn ang="0">
                  <a:pos x="93" y="1084"/>
                </a:cxn>
                <a:cxn ang="0">
                  <a:pos x="58" y="1097"/>
                </a:cxn>
                <a:cxn ang="0">
                  <a:pos x="0" y="1097"/>
                </a:cxn>
                <a:cxn ang="0">
                  <a:pos x="0" y="1147"/>
                </a:cxn>
                <a:cxn ang="0">
                  <a:pos x="351" y="1147"/>
                </a:cxn>
                <a:cxn ang="0">
                  <a:pos x="351" y="1097"/>
                </a:cxn>
                <a:cxn ang="0">
                  <a:pos x="304" y="1097"/>
                </a:cxn>
                <a:cxn ang="0">
                  <a:pos x="269" y="1084"/>
                </a:cxn>
                <a:cxn ang="0">
                  <a:pos x="245" y="1084"/>
                </a:cxn>
                <a:cxn ang="0">
                  <a:pos x="245" y="1072"/>
                </a:cxn>
                <a:cxn ang="0">
                  <a:pos x="234" y="1046"/>
                </a:cxn>
                <a:cxn ang="0">
                  <a:pos x="234" y="1021"/>
                </a:cxn>
                <a:cxn ang="0">
                  <a:pos x="234" y="391"/>
                </a:cxn>
                <a:cxn ang="0">
                  <a:pos x="245" y="88"/>
                </a:cxn>
                <a:cxn ang="0">
                  <a:pos x="234" y="50"/>
                </a:cxn>
                <a:cxn ang="0">
                  <a:pos x="187" y="0"/>
                </a:cxn>
                <a:cxn ang="0">
                  <a:pos x="117" y="0"/>
                </a:cxn>
                <a:cxn ang="0">
                  <a:pos x="93" y="25"/>
                </a:cxn>
                <a:cxn ang="0">
                  <a:pos x="82" y="50"/>
                </a:cxn>
                <a:cxn ang="0">
                  <a:pos x="70" y="88"/>
                </a:cxn>
                <a:cxn ang="0">
                  <a:pos x="82" y="126"/>
                </a:cxn>
                <a:cxn ang="0">
                  <a:pos x="93" y="151"/>
                </a:cxn>
                <a:cxn ang="0">
                  <a:pos x="117" y="176"/>
                </a:cxn>
                <a:cxn ang="0">
                  <a:pos x="187" y="176"/>
                </a:cxn>
                <a:cxn ang="0">
                  <a:pos x="234" y="126"/>
                </a:cxn>
                <a:cxn ang="0">
                  <a:pos x="245" y="88"/>
                </a:cxn>
              </a:cxnLst>
              <a:rect l="0" t="0" r="r" b="b"/>
              <a:pathLst>
                <a:path w="351" h="1147">
                  <a:moveTo>
                    <a:pt x="234" y="391"/>
                  </a:moveTo>
                  <a:lnTo>
                    <a:pt x="11" y="403"/>
                  </a:lnTo>
                  <a:lnTo>
                    <a:pt x="11" y="454"/>
                  </a:lnTo>
                  <a:lnTo>
                    <a:pt x="58" y="454"/>
                  </a:lnTo>
                  <a:lnTo>
                    <a:pt x="93" y="466"/>
                  </a:lnTo>
                  <a:lnTo>
                    <a:pt x="117" y="479"/>
                  </a:lnTo>
                  <a:lnTo>
                    <a:pt x="128" y="517"/>
                  </a:lnTo>
                  <a:lnTo>
                    <a:pt x="128" y="1059"/>
                  </a:lnTo>
                  <a:lnTo>
                    <a:pt x="117" y="1084"/>
                  </a:lnTo>
                  <a:lnTo>
                    <a:pt x="93" y="1084"/>
                  </a:lnTo>
                  <a:lnTo>
                    <a:pt x="58" y="1097"/>
                  </a:lnTo>
                  <a:lnTo>
                    <a:pt x="0" y="1097"/>
                  </a:lnTo>
                  <a:lnTo>
                    <a:pt x="0" y="1147"/>
                  </a:lnTo>
                  <a:lnTo>
                    <a:pt x="351" y="1147"/>
                  </a:lnTo>
                  <a:lnTo>
                    <a:pt x="351" y="1097"/>
                  </a:lnTo>
                  <a:lnTo>
                    <a:pt x="304" y="1097"/>
                  </a:lnTo>
                  <a:lnTo>
                    <a:pt x="269" y="1084"/>
                  </a:lnTo>
                  <a:lnTo>
                    <a:pt x="245" y="1084"/>
                  </a:lnTo>
                  <a:lnTo>
                    <a:pt x="245" y="1072"/>
                  </a:lnTo>
                  <a:lnTo>
                    <a:pt x="234" y="1046"/>
                  </a:lnTo>
                  <a:lnTo>
                    <a:pt x="234" y="1021"/>
                  </a:lnTo>
                  <a:lnTo>
                    <a:pt x="234" y="391"/>
                  </a:lnTo>
                  <a:close/>
                  <a:moveTo>
                    <a:pt x="245" y="88"/>
                  </a:moveTo>
                  <a:lnTo>
                    <a:pt x="234" y="50"/>
                  </a:lnTo>
                  <a:lnTo>
                    <a:pt x="187" y="0"/>
                  </a:lnTo>
                  <a:lnTo>
                    <a:pt x="117" y="0"/>
                  </a:lnTo>
                  <a:lnTo>
                    <a:pt x="93" y="25"/>
                  </a:lnTo>
                  <a:lnTo>
                    <a:pt x="82" y="50"/>
                  </a:lnTo>
                  <a:lnTo>
                    <a:pt x="70" y="88"/>
                  </a:lnTo>
                  <a:lnTo>
                    <a:pt x="82" y="126"/>
                  </a:lnTo>
                  <a:lnTo>
                    <a:pt x="93" y="151"/>
                  </a:lnTo>
                  <a:lnTo>
                    <a:pt x="117" y="176"/>
                  </a:lnTo>
                  <a:lnTo>
                    <a:pt x="187" y="176"/>
                  </a:lnTo>
                  <a:lnTo>
                    <a:pt x="234" y="126"/>
                  </a:lnTo>
                  <a:lnTo>
                    <a:pt x="245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8" name="Freeform 90"/>
            <p:cNvSpPr>
              <a:spLocks/>
            </p:cNvSpPr>
            <p:nvPr/>
          </p:nvSpPr>
          <p:spPr bwMode="auto">
            <a:xfrm>
              <a:off x="21732" y="3444"/>
              <a:ext cx="1253" cy="756"/>
            </a:xfrm>
            <a:custGeom>
              <a:avLst/>
              <a:gdLst/>
              <a:ahLst/>
              <a:cxnLst>
                <a:cxn ang="0">
                  <a:pos x="128" y="668"/>
                </a:cxn>
                <a:cxn ang="0">
                  <a:pos x="93" y="693"/>
                </a:cxn>
                <a:cxn ang="0">
                  <a:pos x="0" y="706"/>
                </a:cxn>
                <a:cxn ang="0">
                  <a:pos x="363" y="756"/>
                </a:cxn>
                <a:cxn ang="0">
                  <a:pos x="304" y="706"/>
                </a:cxn>
                <a:cxn ang="0">
                  <a:pos x="245" y="681"/>
                </a:cxn>
                <a:cxn ang="0">
                  <a:pos x="234" y="315"/>
                </a:cxn>
                <a:cxn ang="0">
                  <a:pos x="304" y="101"/>
                </a:cxn>
                <a:cxn ang="0">
                  <a:pos x="456" y="37"/>
                </a:cxn>
                <a:cxn ang="0">
                  <a:pos x="527" y="50"/>
                </a:cxn>
                <a:cxn ang="0">
                  <a:pos x="550" y="113"/>
                </a:cxn>
                <a:cxn ang="0">
                  <a:pos x="573" y="189"/>
                </a:cxn>
                <a:cxn ang="0">
                  <a:pos x="562" y="693"/>
                </a:cxn>
                <a:cxn ang="0">
                  <a:pos x="503" y="706"/>
                </a:cxn>
                <a:cxn ang="0">
                  <a:pos x="445" y="756"/>
                </a:cxn>
                <a:cxn ang="0">
                  <a:pos x="808" y="706"/>
                </a:cxn>
                <a:cxn ang="0">
                  <a:pos x="714" y="693"/>
                </a:cxn>
                <a:cxn ang="0">
                  <a:pos x="679" y="668"/>
                </a:cxn>
                <a:cxn ang="0">
                  <a:pos x="702" y="189"/>
                </a:cxn>
                <a:cxn ang="0">
                  <a:pos x="819" y="50"/>
                </a:cxn>
                <a:cxn ang="0">
                  <a:pos x="936" y="37"/>
                </a:cxn>
                <a:cxn ang="0">
                  <a:pos x="983" y="75"/>
                </a:cxn>
                <a:cxn ang="0">
                  <a:pos x="1007" y="138"/>
                </a:cxn>
                <a:cxn ang="0">
                  <a:pos x="1018" y="668"/>
                </a:cxn>
                <a:cxn ang="0">
                  <a:pos x="983" y="693"/>
                </a:cxn>
                <a:cxn ang="0">
                  <a:pos x="890" y="706"/>
                </a:cxn>
                <a:cxn ang="0">
                  <a:pos x="1253" y="756"/>
                </a:cxn>
                <a:cxn ang="0">
                  <a:pos x="1171" y="706"/>
                </a:cxn>
                <a:cxn ang="0">
                  <a:pos x="1135" y="681"/>
                </a:cxn>
                <a:cxn ang="0">
                  <a:pos x="1124" y="201"/>
                </a:cxn>
                <a:cxn ang="0">
                  <a:pos x="1077" y="63"/>
                </a:cxn>
                <a:cxn ang="0">
                  <a:pos x="1030" y="25"/>
                </a:cxn>
                <a:cxn ang="0">
                  <a:pos x="901" y="0"/>
                </a:cxn>
                <a:cxn ang="0">
                  <a:pos x="749" y="50"/>
                </a:cxn>
                <a:cxn ang="0">
                  <a:pos x="679" y="164"/>
                </a:cxn>
                <a:cxn ang="0">
                  <a:pos x="585" y="25"/>
                </a:cxn>
                <a:cxn ang="0">
                  <a:pos x="468" y="0"/>
                </a:cxn>
                <a:cxn ang="0">
                  <a:pos x="281" y="88"/>
                </a:cxn>
                <a:cxn ang="0">
                  <a:pos x="222" y="0"/>
                </a:cxn>
                <a:cxn ang="0">
                  <a:pos x="0" y="63"/>
                </a:cxn>
                <a:cxn ang="0">
                  <a:pos x="82" y="75"/>
                </a:cxn>
                <a:cxn ang="0">
                  <a:pos x="117" y="101"/>
                </a:cxn>
                <a:cxn ang="0">
                  <a:pos x="128" y="164"/>
                </a:cxn>
              </a:cxnLst>
              <a:rect l="0" t="0" r="r" b="b"/>
              <a:pathLst>
                <a:path w="1253" h="756">
                  <a:moveTo>
                    <a:pt x="128" y="164"/>
                  </a:moveTo>
                  <a:lnTo>
                    <a:pt x="128" y="668"/>
                  </a:lnTo>
                  <a:lnTo>
                    <a:pt x="117" y="693"/>
                  </a:lnTo>
                  <a:lnTo>
                    <a:pt x="93" y="693"/>
                  </a:lnTo>
                  <a:lnTo>
                    <a:pt x="58" y="706"/>
                  </a:lnTo>
                  <a:lnTo>
                    <a:pt x="0" y="706"/>
                  </a:lnTo>
                  <a:lnTo>
                    <a:pt x="0" y="756"/>
                  </a:lnTo>
                  <a:lnTo>
                    <a:pt x="363" y="756"/>
                  </a:lnTo>
                  <a:lnTo>
                    <a:pt x="363" y="706"/>
                  </a:lnTo>
                  <a:lnTo>
                    <a:pt x="304" y="706"/>
                  </a:lnTo>
                  <a:lnTo>
                    <a:pt x="269" y="693"/>
                  </a:lnTo>
                  <a:lnTo>
                    <a:pt x="245" y="681"/>
                  </a:lnTo>
                  <a:lnTo>
                    <a:pt x="234" y="668"/>
                  </a:lnTo>
                  <a:lnTo>
                    <a:pt x="234" y="315"/>
                  </a:lnTo>
                  <a:lnTo>
                    <a:pt x="257" y="189"/>
                  </a:lnTo>
                  <a:lnTo>
                    <a:pt x="304" y="101"/>
                  </a:lnTo>
                  <a:lnTo>
                    <a:pt x="374" y="50"/>
                  </a:lnTo>
                  <a:lnTo>
                    <a:pt x="456" y="37"/>
                  </a:lnTo>
                  <a:lnTo>
                    <a:pt x="491" y="37"/>
                  </a:lnTo>
                  <a:lnTo>
                    <a:pt x="527" y="50"/>
                  </a:lnTo>
                  <a:lnTo>
                    <a:pt x="538" y="75"/>
                  </a:lnTo>
                  <a:lnTo>
                    <a:pt x="550" y="113"/>
                  </a:lnTo>
                  <a:lnTo>
                    <a:pt x="562" y="138"/>
                  </a:lnTo>
                  <a:lnTo>
                    <a:pt x="573" y="189"/>
                  </a:lnTo>
                  <a:lnTo>
                    <a:pt x="573" y="668"/>
                  </a:lnTo>
                  <a:lnTo>
                    <a:pt x="562" y="693"/>
                  </a:lnTo>
                  <a:lnTo>
                    <a:pt x="538" y="693"/>
                  </a:lnTo>
                  <a:lnTo>
                    <a:pt x="503" y="706"/>
                  </a:lnTo>
                  <a:lnTo>
                    <a:pt x="445" y="706"/>
                  </a:lnTo>
                  <a:lnTo>
                    <a:pt x="445" y="756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49" y="706"/>
                  </a:lnTo>
                  <a:lnTo>
                    <a:pt x="714" y="693"/>
                  </a:lnTo>
                  <a:lnTo>
                    <a:pt x="690" y="681"/>
                  </a:lnTo>
                  <a:lnTo>
                    <a:pt x="679" y="668"/>
                  </a:lnTo>
                  <a:lnTo>
                    <a:pt x="679" y="315"/>
                  </a:lnTo>
                  <a:lnTo>
                    <a:pt x="702" y="189"/>
                  </a:lnTo>
                  <a:lnTo>
                    <a:pt x="749" y="101"/>
                  </a:lnTo>
                  <a:lnTo>
                    <a:pt x="819" y="50"/>
                  </a:lnTo>
                  <a:lnTo>
                    <a:pt x="901" y="37"/>
                  </a:lnTo>
                  <a:lnTo>
                    <a:pt x="936" y="37"/>
                  </a:lnTo>
                  <a:lnTo>
                    <a:pt x="960" y="50"/>
                  </a:lnTo>
                  <a:lnTo>
                    <a:pt x="983" y="75"/>
                  </a:lnTo>
                  <a:lnTo>
                    <a:pt x="995" y="113"/>
                  </a:lnTo>
                  <a:lnTo>
                    <a:pt x="1007" y="138"/>
                  </a:lnTo>
                  <a:lnTo>
                    <a:pt x="1018" y="189"/>
                  </a:lnTo>
                  <a:lnTo>
                    <a:pt x="1018" y="668"/>
                  </a:lnTo>
                  <a:lnTo>
                    <a:pt x="1007" y="693"/>
                  </a:lnTo>
                  <a:lnTo>
                    <a:pt x="983" y="693"/>
                  </a:lnTo>
                  <a:lnTo>
                    <a:pt x="948" y="706"/>
                  </a:lnTo>
                  <a:lnTo>
                    <a:pt x="890" y="706"/>
                  </a:lnTo>
                  <a:lnTo>
                    <a:pt x="890" y="756"/>
                  </a:lnTo>
                  <a:lnTo>
                    <a:pt x="1253" y="756"/>
                  </a:lnTo>
                  <a:lnTo>
                    <a:pt x="1253" y="706"/>
                  </a:lnTo>
                  <a:lnTo>
                    <a:pt x="1171" y="706"/>
                  </a:lnTo>
                  <a:lnTo>
                    <a:pt x="1147" y="693"/>
                  </a:lnTo>
                  <a:lnTo>
                    <a:pt x="1135" y="681"/>
                  </a:lnTo>
                  <a:lnTo>
                    <a:pt x="1124" y="655"/>
                  </a:lnTo>
                  <a:lnTo>
                    <a:pt x="1124" y="201"/>
                  </a:lnTo>
                  <a:lnTo>
                    <a:pt x="1112" y="126"/>
                  </a:lnTo>
                  <a:lnTo>
                    <a:pt x="1077" y="63"/>
                  </a:lnTo>
                  <a:lnTo>
                    <a:pt x="1053" y="37"/>
                  </a:lnTo>
                  <a:lnTo>
                    <a:pt x="1030" y="25"/>
                  </a:lnTo>
                  <a:lnTo>
                    <a:pt x="960" y="0"/>
                  </a:lnTo>
                  <a:lnTo>
                    <a:pt x="901" y="0"/>
                  </a:lnTo>
                  <a:lnTo>
                    <a:pt x="819" y="12"/>
                  </a:lnTo>
                  <a:lnTo>
                    <a:pt x="749" y="50"/>
                  </a:lnTo>
                  <a:lnTo>
                    <a:pt x="702" y="113"/>
                  </a:lnTo>
                  <a:lnTo>
                    <a:pt x="679" y="164"/>
                  </a:lnTo>
                  <a:lnTo>
                    <a:pt x="644" y="75"/>
                  </a:lnTo>
                  <a:lnTo>
                    <a:pt x="585" y="25"/>
                  </a:lnTo>
                  <a:lnTo>
                    <a:pt x="527" y="0"/>
                  </a:lnTo>
                  <a:lnTo>
                    <a:pt x="468" y="0"/>
                  </a:lnTo>
                  <a:lnTo>
                    <a:pt x="363" y="25"/>
                  </a:lnTo>
                  <a:lnTo>
                    <a:pt x="281" y="88"/>
                  </a:lnTo>
                  <a:lnTo>
                    <a:pt x="222" y="176"/>
                  </a:lnTo>
                  <a:lnTo>
                    <a:pt x="222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46" y="63"/>
                  </a:lnTo>
                  <a:lnTo>
                    <a:pt x="82" y="75"/>
                  </a:lnTo>
                  <a:lnTo>
                    <a:pt x="105" y="88"/>
                  </a:lnTo>
                  <a:lnTo>
                    <a:pt x="117" y="101"/>
                  </a:lnTo>
                  <a:lnTo>
                    <a:pt x="128" y="126"/>
                  </a:lnTo>
                  <a:lnTo>
                    <a:pt x="128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79" name="Freeform 91"/>
            <p:cNvSpPr>
              <a:spLocks/>
            </p:cNvSpPr>
            <p:nvPr/>
          </p:nvSpPr>
          <p:spPr bwMode="auto">
            <a:xfrm>
              <a:off x="23008" y="3444"/>
              <a:ext cx="808" cy="782"/>
            </a:xfrm>
            <a:custGeom>
              <a:avLst/>
              <a:gdLst/>
              <a:ahLst/>
              <a:cxnLst>
                <a:cxn ang="0">
                  <a:pos x="574" y="618"/>
                </a:cxn>
                <a:cxn ang="0">
                  <a:pos x="574" y="782"/>
                </a:cxn>
                <a:cxn ang="0">
                  <a:pos x="808" y="756"/>
                </a:cxn>
                <a:cxn ang="0">
                  <a:pos x="808" y="706"/>
                </a:cxn>
                <a:cxn ang="0">
                  <a:pos x="761" y="706"/>
                </a:cxn>
                <a:cxn ang="0">
                  <a:pos x="726" y="693"/>
                </a:cxn>
                <a:cxn ang="0">
                  <a:pos x="703" y="681"/>
                </a:cxn>
                <a:cxn ang="0">
                  <a:pos x="691" y="668"/>
                </a:cxn>
                <a:cxn ang="0">
                  <a:pos x="679" y="643"/>
                </a:cxn>
                <a:cxn ang="0">
                  <a:pos x="679" y="0"/>
                </a:cxn>
                <a:cxn ang="0">
                  <a:pos x="445" y="12"/>
                </a:cxn>
                <a:cxn ang="0">
                  <a:pos x="445" y="63"/>
                </a:cxn>
                <a:cxn ang="0">
                  <a:pos x="492" y="63"/>
                </a:cxn>
                <a:cxn ang="0">
                  <a:pos x="527" y="75"/>
                </a:cxn>
                <a:cxn ang="0">
                  <a:pos x="550" y="88"/>
                </a:cxn>
                <a:cxn ang="0">
                  <a:pos x="562" y="101"/>
                </a:cxn>
                <a:cxn ang="0">
                  <a:pos x="574" y="126"/>
                </a:cxn>
                <a:cxn ang="0">
                  <a:pos x="574" y="466"/>
                </a:cxn>
                <a:cxn ang="0">
                  <a:pos x="562" y="580"/>
                </a:cxn>
                <a:cxn ang="0">
                  <a:pos x="515" y="655"/>
                </a:cxn>
                <a:cxn ang="0">
                  <a:pos x="457" y="718"/>
                </a:cxn>
                <a:cxn ang="0">
                  <a:pos x="375" y="731"/>
                </a:cxn>
                <a:cxn ang="0">
                  <a:pos x="328" y="731"/>
                </a:cxn>
                <a:cxn ang="0">
                  <a:pos x="304" y="718"/>
                </a:cxn>
                <a:cxn ang="0">
                  <a:pos x="269" y="706"/>
                </a:cxn>
                <a:cxn ang="0">
                  <a:pos x="246" y="655"/>
                </a:cxn>
                <a:cxn ang="0">
                  <a:pos x="246" y="630"/>
                </a:cxn>
                <a:cxn ang="0">
                  <a:pos x="234" y="605"/>
                </a:cxn>
                <a:cxn ang="0">
                  <a:pos x="234" y="0"/>
                </a:cxn>
                <a:cxn ang="0">
                  <a:pos x="0" y="12"/>
                </a:cxn>
                <a:cxn ang="0">
                  <a:pos x="0" y="63"/>
                </a:cxn>
                <a:cxn ang="0">
                  <a:pos x="59" y="63"/>
                </a:cxn>
                <a:cxn ang="0">
                  <a:pos x="94" y="75"/>
                </a:cxn>
                <a:cxn ang="0">
                  <a:pos x="117" y="88"/>
                </a:cxn>
                <a:cxn ang="0">
                  <a:pos x="129" y="113"/>
                </a:cxn>
                <a:cxn ang="0">
                  <a:pos x="129" y="567"/>
                </a:cxn>
                <a:cxn ang="0">
                  <a:pos x="140" y="643"/>
                </a:cxn>
                <a:cxn ang="0">
                  <a:pos x="176" y="706"/>
                </a:cxn>
                <a:cxn ang="0">
                  <a:pos x="258" y="756"/>
                </a:cxn>
                <a:cxn ang="0">
                  <a:pos x="375" y="782"/>
                </a:cxn>
                <a:cxn ang="0">
                  <a:pos x="457" y="756"/>
                </a:cxn>
                <a:cxn ang="0">
                  <a:pos x="527" y="706"/>
                </a:cxn>
                <a:cxn ang="0">
                  <a:pos x="574" y="618"/>
                </a:cxn>
              </a:cxnLst>
              <a:rect l="0" t="0" r="r" b="b"/>
              <a:pathLst>
                <a:path w="808" h="782">
                  <a:moveTo>
                    <a:pt x="574" y="618"/>
                  </a:moveTo>
                  <a:lnTo>
                    <a:pt x="574" y="782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61" y="706"/>
                  </a:lnTo>
                  <a:lnTo>
                    <a:pt x="726" y="693"/>
                  </a:lnTo>
                  <a:lnTo>
                    <a:pt x="703" y="681"/>
                  </a:lnTo>
                  <a:lnTo>
                    <a:pt x="691" y="668"/>
                  </a:lnTo>
                  <a:lnTo>
                    <a:pt x="679" y="643"/>
                  </a:lnTo>
                  <a:lnTo>
                    <a:pt x="679" y="0"/>
                  </a:lnTo>
                  <a:lnTo>
                    <a:pt x="445" y="12"/>
                  </a:lnTo>
                  <a:lnTo>
                    <a:pt x="445" y="63"/>
                  </a:lnTo>
                  <a:lnTo>
                    <a:pt x="492" y="63"/>
                  </a:lnTo>
                  <a:lnTo>
                    <a:pt x="527" y="75"/>
                  </a:lnTo>
                  <a:lnTo>
                    <a:pt x="550" y="88"/>
                  </a:lnTo>
                  <a:lnTo>
                    <a:pt x="562" y="101"/>
                  </a:lnTo>
                  <a:lnTo>
                    <a:pt x="574" y="126"/>
                  </a:lnTo>
                  <a:lnTo>
                    <a:pt x="574" y="466"/>
                  </a:lnTo>
                  <a:lnTo>
                    <a:pt x="562" y="580"/>
                  </a:lnTo>
                  <a:lnTo>
                    <a:pt x="515" y="655"/>
                  </a:lnTo>
                  <a:lnTo>
                    <a:pt x="457" y="718"/>
                  </a:lnTo>
                  <a:lnTo>
                    <a:pt x="375" y="731"/>
                  </a:lnTo>
                  <a:lnTo>
                    <a:pt x="328" y="731"/>
                  </a:lnTo>
                  <a:lnTo>
                    <a:pt x="304" y="718"/>
                  </a:lnTo>
                  <a:lnTo>
                    <a:pt x="269" y="706"/>
                  </a:lnTo>
                  <a:lnTo>
                    <a:pt x="246" y="655"/>
                  </a:lnTo>
                  <a:lnTo>
                    <a:pt x="246" y="630"/>
                  </a:lnTo>
                  <a:lnTo>
                    <a:pt x="234" y="605"/>
                  </a:lnTo>
                  <a:lnTo>
                    <a:pt x="234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59" y="63"/>
                  </a:lnTo>
                  <a:lnTo>
                    <a:pt x="94" y="75"/>
                  </a:lnTo>
                  <a:lnTo>
                    <a:pt x="117" y="88"/>
                  </a:lnTo>
                  <a:lnTo>
                    <a:pt x="129" y="113"/>
                  </a:lnTo>
                  <a:lnTo>
                    <a:pt x="129" y="567"/>
                  </a:lnTo>
                  <a:lnTo>
                    <a:pt x="140" y="643"/>
                  </a:lnTo>
                  <a:lnTo>
                    <a:pt x="176" y="706"/>
                  </a:lnTo>
                  <a:lnTo>
                    <a:pt x="258" y="756"/>
                  </a:lnTo>
                  <a:lnTo>
                    <a:pt x="375" y="782"/>
                  </a:lnTo>
                  <a:lnTo>
                    <a:pt x="457" y="756"/>
                  </a:lnTo>
                  <a:lnTo>
                    <a:pt x="527" y="706"/>
                  </a:lnTo>
                  <a:lnTo>
                    <a:pt x="574" y="61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0" name="Freeform 92"/>
            <p:cNvSpPr>
              <a:spLocks/>
            </p:cNvSpPr>
            <p:nvPr/>
          </p:nvSpPr>
          <p:spPr bwMode="auto">
            <a:xfrm>
              <a:off x="23898" y="3444"/>
              <a:ext cx="1253" cy="756"/>
            </a:xfrm>
            <a:custGeom>
              <a:avLst/>
              <a:gdLst/>
              <a:ahLst/>
              <a:cxnLst>
                <a:cxn ang="0">
                  <a:pos x="129" y="668"/>
                </a:cxn>
                <a:cxn ang="0">
                  <a:pos x="94" y="693"/>
                </a:cxn>
                <a:cxn ang="0">
                  <a:pos x="0" y="706"/>
                </a:cxn>
                <a:cxn ang="0">
                  <a:pos x="363" y="756"/>
                </a:cxn>
                <a:cxn ang="0">
                  <a:pos x="304" y="706"/>
                </a:cxn>
                <a:cxn ang="0">
                  <a:pos x="246" y="681"/>
                </a:cxn>
                <a:cxn ang="0">
                  <a:pos x="234" y="315"/>
                </a:cxn>
                <a:cxn ang="0">
                  <a:pos x="304" y="101"/>
                </a:cxn>
                <a:cxn ang="0">
                  <a:pos x="457" y="37"/>
                </a:cxn>
                <a:cxn ang="0">
                  <a:pos x="527" y="50"/>
                </a:cxn>
                <a:cxn ang="0">
                  <a:pos x="550" y="113"/>
                </a:cxn>
                <a:cxn ang="0">
                  <a:pos x="574" y="189"/>
                </a:cxn>
                <a:cxn ang="0">
                  <a:pos x="562" y="693"/>
                </a:cxn>
                <a:cxn ang="0">
                  <a:pos x="504" y="706"/>
                </a:cxn>
                <a:cxn ang="0">
                  <a:pos x="445" y="756"/>
                </a:cxn>
                <a:cxn ang="0">
                  <a:pos x="808" y="706"/>
                </a:cxn>
                <a:cxn ang="0">
                  <a:pos x="714" y="693"/>
                </a:cxn>
                <a:cxn ang="0">
                  <a:pos x="679" y="668"/>
                </a:cxn>
                <a:cxn ang="0">
                  <a:pos x="703" y="189"/>
                </a:cxn>
                <a:cxn ang="0">
                  <a:pos x="820" y="50"/>
                </a:cxn>
                <a:cxn ang="0">
                  <a:pos x="937" y="37"/>
                </a:cxn>
                <a:cxn ang="0">
                  <a:pos x="984" y="75"/>
                </a:cxn>
                <a:cxn ang="0">
                  <a:pos x="1007" y="138"/>
                </a:cxn>
                <a:cxn ang="0">
                  <a:pos x="1019" y="668"/>
                </a:cxn>
                <a:cxn ang="0">
                  <a:pos x="984" y="693"/>
                </a:cxn>
                <a:cxn ang="0">
                  <a:pos x="890" y="706"/>
                </a:cxn>
                <a:cxn ang="0">
                  <a:pos x="1253" y="756"/>
                </a:cxn>
                <a:cxn ang="0">
                  <a:pos x="1171" y="706"/>
                </a:cxn>
                <a:cxn ang="0">
                  <a:pos x="1136" y="681"/>
                </a:cxn>
                <a:cxn ang="0">
                  <a:pos x="1124" y="201"/>
                </a:cxn>
                <a:cxn ang="0">
                  <a:pos x="1077" y="63"/>
                </a:cxn>
                <a:cxn ang="0">
                  <a:pos x="1030" y="25"/>
                </a:cxn>
                <a:cxn ang="0">
                  <a:pos x="913" y="0"/>
                </a:cxn>
                <a:cxn ang="0">
                  <a:pos x="749" y="50"/>
                </a:cxn>
                <a:cxn ang="0">
                  <a:pos x="679" y="164"/>
                </a:cxn>
                <a:cxn ang="0">
                  <a:pos x="585" y="25"/>
                </a:cxn>
                <a:cxn ang="0">
                  <a:pos x="468" y="0"/>
                </a:cxn>
                <a:cxn ang="0">
                  <a:pos x="281" y="88"/>
                </a:cxn>
                <a:cxn ang="0">
                  <a:pos x="222" y="0"/>
                </a:cxn>
                <a:cxn ang="0">
                  <a:pos x="0" y="63"/>
                </a:cxn>
                <a:cxn ang="0">
                  <a:pos x="82" y="75"/>
                </a:cxn>
                <a:cxn ang="0">
                  <a:pos x="117" y="101"/>
                </a:cxn>
                <a:cxn ang="0">
                  <a:pos x="129" y="164"/>
                </a:cxn>
              </a:cxnLst>
              <a:rect l="0" t="0" r="r" b="b"/>
              <a:pathLst>
                <a:path w="1253" h="756">
                  <a:moveTo>
                    <a:pt x="129" y="164"/>
                  </a:moveTo>
                  <a:lnTo>
                    <a:pt x="129" y="668"/>
                  </a:lnTo>
                  <a:lnTo>
                    <a:pt x="117" y="693"/>
                  </a:lnTo>
                  <a:lnTo>
                    <a:pt x="94" y="693"/>
                  </a:lnTo>
                  <a:lnTo>
                    <a:pt x="59" y="706"/>
                  </a:lnTo>
                  <a:lnTo>
                    <a:pt x="0" y="706"/>
                  </a:lnTo>
                  <a:lnTo>
                    <a:pt x="0" y="756"/>
                  </a:lnTo>
                  <a:lnTo>
                    <a:pt x="363" y="756"/>
                  </a:lnTo>
                  <a:lnTo>
                    <a:pt x="363" y="706"/>
                  </a:lnTo>
                  <a:lnTo>
                    <a:pt x="304" y="706"/>
                  </a:lnTo>
                  <a:lnTo>
                    <a:pt x="269" y="693"/>
                  </a:lnTo>
                  <a:lnTo>
                    <a:pt x="246" y="681"/>
                  </a:lnTo>
                  <a:lnTo>
                    <a:pt x="234" y="668"/>
                  </a:lnTo>
                  <a:lnTo>
                    <a:pt x="234" y="315"/>
                  </a:lnTo>
                  <a:lnTo>
                    <a:pt x="258" y="189"/>
                  </a:lnTo>
                  <a:lnTo>
                    <a:pt x="304" y="101"/>
                  </a:lnTo>
                  <a:lnTo>
                    <a:pt x="375" y="50"/>
                  </a:lnTo>
                  <a:lnTo>
                    <a:pt x="457" y="37"/>
                  </a:lnTo>
                  <a:lnTo>
                    <a:pt x="492" y="37"/>
                  </a:lnTo>
                  <a:lnTo>
                    <a:pt x="527" y="50"/>
                  </a:lnTo>
                  <a:lnTo>
                    <a:pt x="539" y="75"/>
                  </a:lnTo>
                  <a:lnTo>
                    <a:pt x="550" y="113"/>
                  </a:lnTo>
                  <a:lnTo>
                    <a:pt x="562" y="138"/>
                  </a:lnTo>
                  <a:lnTo>
                    <a:pt x="574" y="189"/>
                  </a:lnTo>
                  <a:lnTo>
                    <a:pt x="574" y="668"/>
                  </a:lnTo>
                  <a:lnTo>
                    <a:pt x="562" y="693"/>
                  </a:lnTo>
                  <a:lnTo>
                    <a:pt x="539" y="693"/>
                  </a:lnTo>
                  <a:lnTo>
                    <a:pt x="504" y="706"/>
                  </a:lnTo>
                  <a:lnTo>
                    <a:pt x="445" y="706"/>
                  </a:lnTo>
                  <a:lnTo>
                    <a:pt x="445" y="756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49" y="706"/>
                  </a:lnTo>
                  <a:lnTo>
                    <a:pt x="714" y="693"/>
                  </a:lnTo>
                  <a:lnTo>
                    <a:pt x="691" y="681"/>
                  </a:lnTo>
                  <a:lnTo>
                    <a:pt x="679" y="668"/>
                  </a:lnTo>
                  <a:lnTo>
                    <a:pt x="679" y="315"/>
                  </a:lnTo>
                  <a:lnTo>
                    <a:pt x="703" y="189"/>
                  </a:lnTo>
                  <a:lnTo>
                    <a:pt x="749" y="101"/>
                  </a:lnTo>
                  <a:lnTo>
                    <a:pt x="820" y="50"/>
                  </a:lnTo>
                  <a:lnTo>
                    <a:pt x="902" y="37"/>
                  </a:lnTo>
                  <a:lnTo>
                    <a:pt x="937" y="37"/>
                  </a:lnTo>
                  <a:lnTo>
                    <a:pt x="960" y="50"/>
                  </a:lnTo>
                  <a:lnTo>
                    <a:pt x="984" y="75"/>
                  </a:lnTo>
                  <a:lnTo>
                    <a:pt x="995" y="113"/>
                  </a:lnTo>
                  <a:lnTo>
                    <a:pt x="1007" y="138"/>
                  </a:lnTo>
                  <a:lnTo>
                    <a:pt x="1019" y="189"/>
                  </a:lnTo>
                  <a:lnTo>
                    <a:pt x="1019" y="668"/>
                  </a:lnTo>
                  <a:lnTo>
                    <a:pt x="1007" y="693"/>
                  </a:lnTo>
                  <a:lnTo>
                    <a:pt x="984" y="693"/>
                  </a:lnTo>
                  <a:lnTo>
                    <a:pt x="948" y="706"/>
                  </a:lnTo>
                  <a:lnTo>
                    <a:pt x="890" y="706"/>
                  </a:lnTo>
                  <a:lnTo>
                    <a:pt x="890" y="756"/>
                  </a:lnTo>
                  <a:lnTo>
                    <a:pt x="1253" y="756"/>
                  </a:lnTo>
                  <a:lnTo>
                    <a:pt x="1253" y="706"/>
                  </a:lnTo>
                  <a:lnTo>
                    <a:pt x="1171" y="706"/>
                  </a:lnTo>
                  <a:lnTo>
                    <a:pt x="1148" y="693"/>
                  </a:lnTo>
                  <a:lnTo>
                    <a:pt x="1136" y="681"/>
                  </a:lnTo>
                  <a:lnTo>
                    <a:pt x="1124" y="655"/>
                  </a:lnTo>
                  <a:lnTo>
                    <a:pt x="1124" y="201"/>
                  </a:lnTo>
                  <a:lnTo>
                    <a:pt x="1112" y="126"/>
                  </a:lnTo>
                  <a:lnTo>
                    <a:pt x="1077" y="63"/>
                  </a:lnTo>
                  <a:lnTo>
                    <a:pt x="1054" y="37"/>
                  </a:lnTo>
                  <a:lnTo>
                    <a:pt x="1030" y="25"/>
                  </a:lnTo>
                  <a:lnTo>
                    <a:pt x="960" y="0"/>
                  </a:lnTo>
                  <a:lnTo>
                    <a:pt x="913" y="0"/>
                  </a:lnTo>
                  <a:lnTo>
                    <a:pt x="820" y="12"/>
                  </a:lnTo>
                  <a:lnTo>
                    <a:pt x="749" y="50"/>
                  </a:lnTo>
                  <a:lnTo>
                    <a:pt x="703" y="113"/>
                  </a:lnTo>
                  <a:lnTo>
                    <a:pt x="679" y="164"/>
                  </a:lnTo>
                  <a:lnTo>
                    <a:pt x="644" y="75"/>
                  </a:lnTo>
                  <a:lnTo>
                    <a:pt x="585" y="25"/>
                  </a:lnTo>
                  <a:lnTo>
                    <a:pt x="527" y="0"/>
                  </a:lnTo>
                  <a:lnTo>
                    <a:pt x="468" y="0"/>
                  </a:lnTo>
                  <a:lnTo>
                    <a:pt x="363" y="25"/>
                  </a:lnTo>
                  <a:lnTo>
                    <a:pt x="281" y="88"/>
                  </a:lnTo>
                  <a:lnTo>
                    <a:pt x="222" y="176"/>
                  </a:lnTo>
                  <a:lnTo>
                    <a:pt x="222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47" y="63"/>
                  </a:lnTo>
                  <a:lnTo>
                    <a:pt x="82" y="75"/>
                  </a:lnTo>
                  <a:lnTo>
                    <a:pt x="105" y="88"/>
                  </a:lnTo>
                  <a:lnTo>
                    <a:pt x="117" y="101"/>
                  </a:lnTo>
                  <a:lnTo>
                    <a:pt x="129" y="126"/>
                  </a:lnTo>
                  <a:lnTo>
                    <a:pt x="129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1" name="Freeform 93"/>
            <p:cNvSpPr>
              <a:spLocks noEditPoints="1"/>
            </p:cNvSpPr>
            <p:nvPr/>
          </p:nvSpPr>
          <p:spPr bwMode="auto">
            <a:xfrm>
              <a:off x="25772" y="3053"/>
              <a:ext cx="339" cy="1147"/>
            </a:xfrm>
            <a:custGeom>
              <a:avLst/>
              <a:gdLst/>
              <a:ahLst/>
              <a:cxnLst>
                <a:cxn ang="0">
                  <a:pos x="222" y="391"/>
                </a:cxn>
                <a:cxn ang="0">
                  <a:pos x="0" y="403"/>
                </a:cxn>
                <a:cxn ang="0">
                  <a:pos x="0" y="454"/>
                </a:cxn>
                <a:cxn ang="0">
                  <a:pos x="46" y="454"/>
                </a:cxn>
                <a:cxn ang="0">
                  <a:pos x="82" y="466"/>
                </a:cxn>
                <a:cxn ang="0">
                  <a:pos x="105" y="479"/>
                </a:cxn>
                <a:cxn ang="0">
                  <a:pos x="117" y="517"/>
                </a:cxn>
                <a:cxn ang="0">
                  <a:pos x="117" y="1059"/>
                </a:cxn>
                <a:cxn ang="0">
                  <a:pos x="105" y="1084"/>
                </a:cxn>
                <a:cxn ang="0">
                  <a:pos x="82" y="1084"/>
                </a:cxn>
                <a:cxn ang="0">
                  <a:pos x="46" y="1097"/>
                </a:cxn>
                <a:cxn ang="0">
                  <a:pos x="0" y="1097"/>
                </a:cxn>
                <a:cxn ang="0">
                  <a:pos x="0" y="1147"/>
                </a:cxn>
                <a:cxn ang="0">
                  <a:pos x="339" y="1147"/>
                </a:cxn>
                <a:cxn ang="0">
                  <a:pos x="339" y="1097"/>
                </a:cxn>
                <a:cxn ang="0">
                  <a:pos x="292" y="1097"/>
                </a:cxn>
                <a:cxn ang="0">
                  <a:pos x="257" y="1084"/>
                </a:cxn>
                <a:cxn ang="0">
                  <a:pos x="246" y="1084"/>
                </a:cxn>
                <a:cxn ang="0">
                  <a:pos x="234" y="1072"/>
                </a:cxn>
                <a:cxn ang="0">
                  <a:pos x="222" y="1046"/>
                </a:cxn>
                <a:cxn ang="0">
                  <a:pos x="222" y="1021"/>
                </a:cxn>
                <a:cxn ang="0">
                  <a:pos x="222" y="391"/>
                </a:cxn>
                <a:cxn ang="0">
                  <a:pos x="234" y="88"/>
                </a:cxn>
                <a:cxn ang="0">
                  <a:pos x="222" y="50"/>
                </a:cxn>
                <a:cxn ang="0">
                  <a:pos x="210" y="25"/>
                </a:cxn>
                <a:cxn ang="0">
                  <a:pos x="175" y="0"/>
                </a:cxn>
                <a:cxn ang="0">
                  <a:pos x="105" y="0"/>
                </a:cxn>
                <a:cxn ang="0">
                  <a:pos x="82" y="25"/>
                </a:cxn>
                <a:cxn ang="0">
                  <a:pos x="70" y="50"/>
                </a:cxn>
                <a:cxn ang="0">
                  <a:pos x="58" y="88"/>
                </a:cxn>
                <a:cxn ang="0">
                  <a:pos x="70" y="126"/>
                </a:cxn>
                <a:cxn ang="0">
                  <a:pos x="82" y="151"/>
                </a:cxn>
                <a:cxn ang="0">
                  <a:pos x="117" y="176"/>
                </a:cxn>
                <a:cxn ang="0">
                  <a:pos x="175" y="176"/>
                </a:cxn>
                <a:cxn ang="0">
                  <a:pos x="222" y="126"/>
                </a:cxn>
                <a:cxn ang="0">
                  <a:pos x="234" y="88"/>
                </a:cxn>
              </a:cxnLst>
              <a:rect l="0" t="0" r="r" b="b"/>
              <a:pathLst>
                <a:path w="339" h="1147">
                  <a:moveTo>
                    <a:pt x="222" y="391"/>
                  </a:moveTo>
                  <a:lnTo>
                    <a:pt x="0" y="403"/>
                  </a:lnTo>
                  <a:lnTo>
                    <a:pt x="0" y="454"/>
                  </a:lnTo>
                  <a:lnTo>
                    <a:pt x="46" y="454"/>
                  </a:lnTo>
                  <a:lnTo>
                    <a:pt x="82" y="466"/>
                  </a:lnTo>
                  <a:lnTo>
                    <a:pt x="105" y="479"/>
                  </a:lnTo>
                  <a:lnTo>
                    <a:pt x="117" y="517"/>
                  </a:lnTo>
                  <a:lnTo>
                    <a:pt x="117" y="1059"/>
                  </a:lnTo>
                  <a:lnTo>
                    <a:pt x="105" y="1084"/>
                  </a:lnTo>
                  <a:lnTo>
                    <a:pt x="82" y="1084"/>
                  </a:lnTo>
                  <a:lnTo>
                    <a:pt x="46" y="1097"/>
                  </a:lnTo>
                  <a:lnTo>
                    <a:pt x="0" y="1097"/>
                  </a:lnTo>
                  <a:lnTo>
                    <a:pt x="0" y="1147"/>
                  </a:lnTo>
                  <a:lnTo>
                    <a:pt x="339" y="1147"/>
                  </a:lnTo>
                  <a:lnTo>
                    <a:pt x="339" y="1097"/>
                  </a:lnTo>
                  <a:lnTo>
                    <a:pt x="292" y="1097"/>
                  </a:lnTo>
                  <a:lnTo>
                    <a:pt x="257" y="1084"/>
                  </a:lnTo>
                  <a:lnTo>
                    <a:pt x="246" y="1084"/>
                  </a:lnTo>
                  <a:lnTo>
                    <a:pt x="234" y="1072"/>
                  </a:lnTo>
                  <a:lnTo>
                    <a:pt x="222" y="1046"/>
                  </a:lnTo>
                  <a:lnTo>
                    <a:pt x="222" y="1021"/>
                  </a:lnTo>
                  <a:lnTo>
                    <a:pt x="222" y="391"/>
                  </a:lnTo>
                  <a:close/>
                  <a:moveTo>
                    <a:pt x="234" y="88"/>
                  </a:moveTo>
                  <a:lnTo>
                    <a:pt x="222" y="50"/>
                  </a:lnTo>
                  <a:lnTo>
                    <a:pt x="210" y="25"/>
                  </a:lnTo>
                  <a:lnTo>
                    <a:pt x="175" y="0"/>
                  </a:lnTo>
                  <a:lnTo>
                    <a:pt x="105" y="0"/>
                  </a:lnTo>
                  <a:lnTo>
                    <a:pt x="82" y="25"/>
                  </a:lnTo>
                  <a:lnTo>
                    <a:pt x="70" y="50"/>
                  </a:lnTo>
                  <a:lnTo>
                    <a:pt x="58" y="88"/>
                  </a:lnTo>
                  <a:lnTo>
                    <a:pt x="70" y="126"/>
                  </a:lnTo>
                  <a:lnTo>
                    <a:pt x="82" y="151"/>
                  </a:lnTo>
                  <a:lnTo>
                    <a:pt x="117" y="176"/>
                  </a:lnTo>
                  <a:lnTo>
                    <a:pt x="175" y="176"/>
                  </a:lnTo>
                  <a:lnTo>
                    <a:pt x="222" y="126"/>
                  </a:lnTo>
                  <a:lnTo>
                    <a:pt x="234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2" name="Freeform 94"/>
            <p:cNvSpPr>
              <a:spLocks/>
            </p:cNvSpPr>
            <p:nvPr/>
          </p:nvSpPr>
          <p:spPr bwMode="auto">
            <a:xfrm>
              <a:off x="26205" y="3431"/>
              <a:ext cx="527" cy="795"/>
            </a:xfrm>
            <a:custGeom>
              <a:avLst/>
              <a:gdLst/>
              <a:ahLst/>
              <a:cxnLst>
                <a:cxn ang="0">
                  <a:pos x="304" y="441"/>
                </a:cxn>
                <a:cxn ang="0">
                  <a:pos x="351" y="454"/>
                </a:cxn>
                <a:cxn ang="0">
                  <a:pos x="410" y="492"/>
                </a:cxn>
                <a:cxn ang="0">
                  <a:pos x="445" y="555"/>
                </a:cxn>
                <a:cxn ang="0">
                  <a:pos x="433" y="668"/>
                </a:cxn>
                <a:cxn ang="0">
                  <a:pos x="375" y="731"/>
                </a:cxn>
                <a:cxn ang="0">
                  <a:pos x="269" y="744"/>
                </a:cxn>
                <a:cxn ang="0">
                  <a:pos x="117" y="681"/>
                </a:cxn>
                <a:cxn ang="0">
                  <a:pos x="47" y="504"/>
                </a:cxn>
                <a:cxn ang="0">
                  <a:pos x="35" y="479"/>
                </a:cxn>
                <a:cxn ang="0">
                  <a:pos x="0" y="492"/>
                </a:cxn>
                <a:cxn ang="0">
                  <a:pos x="23" y="795"/>
                </a:cxn>
                <a:cxn ang="0">
                  <a:pos x="140" y="757"/>
                </a:cxn>
                <a:cxn ang="0">
                  <a:pos x="234" y="782"/>
                </a:cxn>
                <a:cxn ang="0">
                  <a:pos x="386" y="769"/>
                </a:cxn>
                <a:cxn ang="0">
                  <a:pos x="515" y="643"/>
                </a:cxn>
                <a:cxn ang="0">
                  <a:pos x="527" y="504"/>
                </a:cxn>
                <a:cxn ang="0">
                  <a:pos x="421" y="353"/>
                </a:cxn>
                <a:cxn ang="0">
                  <a:pos x="281" y="303"/>
                </a:cxn>
                <a:cxn ang="0">
                  <a:pos x="152" y="265"/>
                </a:cxn>
                <a:cxn ang="0">
                  <a:pos x="82" y="164"/>
                </a:cxn>
                <a:cxn ang="0">
                  <a:pos x="105" y="88"/>
                </a:cxn>
                <a:cxn ang="0">
                  <a:pos x="164" y="50"/>
                </a:cxn>
                <a:cxn ang="0">
                  <a:pos x="351" y="50"/>
                </a:cxn>
                <a:cxn ang="0">
                  <a:pos x="433" y="139"/>
                </a:cxn>
                <a:cxn ang="0">
                  <a:pos x="445" y="240"/>
                </a:cxn>
                <a:cxn ang="0">
                  <a:pos x="480" y="252"/>
                </a:cxn>
                <a:cxn ang="0">
                  <a:pos x="492" y="13"/>
                </a:cxn>
                <a:cxn ang="0">
                  <a:pos x="457" y="0"/>
                </a:cxn>
                <a:cxn ang="0">
                  <a:pos x="316" y="0"/>
                </a:cxn>
                <a:cxn ang="0">
                  <a:pos x="140" y="13"/>
                </a:cxn>
                <a:cxn ang="0">
                  <a:pos x="12" y="139"/>
                </a:cxn>
                <a:cxn ang="0">
                  <a:pos x="12" y="265"/>
                </a:cxn>
                <a:cxn ang="0">
                  <a:pos x="70" y="353"/>
                </a:cxn>
                <a:cxn ang="0">
                  <a:pos x="187" y="416"/>
                </a:cxn>
              </a:cxnLst>
              <a:rect l="0" t="0" r="r" b="b"/>
              <a:pathLst>
                <a:path w="527" h="795">
                  <a:moveTo>
                    <a:pt x="281" y="441"/>
                  </a:moveTo>
                  <a:lnTo>
                    <a:pt x="304" y="441"/>
                  </a:lnTo>
                  <a:lnTo>
                    <a:pt x="328" y="454"/>
                  </a:lnTo>
                  <a:lnTo>
                    <a:pt x="351" y="454"/>
                  </a:lnTo>
                  <a:lnTo>
                    <a:pt x="375" y="467"/>
                  </a:lnTo>
                  <a:lnTo>
                    <a:pt x="410" y="492"/>
                  </a:lnTo>
                  <a:lnTo>
                    <a:pt x="433" y="517"/>
                  </a:lnTo>
                  <a:lnTo>
                    <a:pt x="445" y="555"/>
                  </a:lnTo>
                  <a:lnTo>
                    <a:pt x="445" y="631"/>
                  </a:lnTo>
                  <a:lnTo>
                    <a:pt x="433" y="668"/>
                  </a:lnTo>
                  <a:lnTo>
                    <a:pt x="410" y="706"/>
                  </a:lnTo>
                  <a:lnTo>
                    <a:pt x="375" y="731"/>
                  </a:lnTo>
                  <a:lnTo>
                    <a:pt x="328" y="744"/>
                  </a:lnTo>
                  <a:lnTo>
                    <a:pt x="269" y="744"/>
                  </a:lnTo>
                  <a:lnTo>
                    <a:pt x="187" y="731"/>
                  </a:lnTo>
                  <a:lnTo>
                    <a:pt x="117" y="681"/>
                  </a:lnTo>
                  <a:lnTo>
                    <a:pt x="82" y="605"/>
                  </a:lnTo>
                  <a:lnTo>
                    <a:pt x="47" y="504"/>
                  </a:lnTo>
                  <a:lnTo>
                    <a:pt x="47" y="492"/>
                  </a:lnTo>
                  <a:lnTo>
                    <a:pt x="35" y="479"/>
                  </a:lnTo>
                  <a:lnTo>
                    <a:pt x="12" y="479"/>
                  </a:lnTo>
                  <a:lnTo>
                    <a:pt x="0" y="492"/>
                  </a:lnTo>
                  <a:lnTo>
                    <a:pt x="0" y="769"/>
                  </a:lnTo>
                  <a:lnTo>
                    <a:pt x="23" y="795"/>
                  </a:lnTo>
                  <a:lnTo>
                    <a:pt x="94" y="719"/>
                  </a:lnTo>
                  <a:lnTo>
                    <a:pt x="140" y="757"/>
                  </a:lnTo>
                  <a:lnTo>
                    <a:pt x="199" y="782"/>
                  </a:lnTo>
                  <a:lnTo>
                    <a:pt x="234" y="782"/>
                  </a:lnTo>
                  <a:lnTo>
                    <a:pt x="269" y="795"/>
                  </a:lnTo>
                  <a:lnTo>
                    <a:pt x="386" y="769"/>
                  </a:lnTo>
                  <a:lnTo>
                    <a:pt x="468" y="719"/>
                  </a:lnTo>
                  <a:lnTo>
                    <a:pt x="515" y="643"/>
                  </a:lnTo>
                  <a:lnTo>
                    <a:pt x="527" y="555"/>
                  </a:lnTo>
                  <a:lnTo>
                    <a:pt x="527" y="504"/>
                  </a:lnTo>
                  <a:lnTo>
                    <a:pt x="492" y="429"/>
                  </a:lnTo>
                  <a:lnTo>
                    <a:pt x="421" y="353"/>
                  </a:lnTo>
                  <a:lnTo>
                    <a:pt x="375" y="328"/>
                  </a:lnTo>
                  <a:lnTo>
                    <a:pt x="281" y="303"/>
                  </a:lnTo>
                  <a:lnTo>
                    <a:pt x="211" y="277"/>
                  </a:lnTo>
                  <a:lnTo>
                    <a:pt x="152" y="265"/>
                  </a:lnTo>
                  <a:lnTo>
                    <a:pt x="94" y="227"/>
                  </a:lnTo>
                  <a:lnTo>
                    <a:pt x="82" y="164"/>
                  </a:lnTo>
                  <a:lnTo>
                    <a:pt x="82" y="139"/>
                  </a:lnTo>
                  <a:lnTo>
                    <a:pt x="105" y="88"/>
                  </a:lnTo>
                  <a:lnTo>
                    <a:pt x="129" y="63"/>
                  </a:lnTo>
                  <a:lnTo>
                    <a:pt x="164" y="50"/>
                  </a:lnTo>
                  <a:lnTo>
                    <a:pt x="258" y="25"/>
                  </a:lnTo>
                  <a:lnTo>
                    <a:pt x="351" y="50"/>
                  </a:lnTo>
                  <a:lnTo>
                    <a:pt x="398" y="88"/>
                  </a:lnTo>
                  <a:lnTo>
                    <a:pt x="433" y="139"/>
                  </a:lnTo>
                  <a:lnTo>
                    <a:pt x="445" y="202"/>
                  </a:lnTo>
                  <a:lnTo>
                    <a:pt x="445" y="240"/>
                  </a:lnTo>
                  <a:lnTo>
                    <a:pt x="457" y="252"/>
                  </a:lnTo>
                  <a:lnTo>
                    <a:pt x="480" y="252"/>
                  </a:lnTo>
                  <a:lnTo>
                    <a:pt x="492" y="240"/>
                  </a:lnTo>
                  <a:lnTo>
                    <a:pt x="492" y="13"/>
                  </a:lnTo>
                  <a:lnTo>
                    <a:pt x="480" y="0"/>
                  </a:lnTo>
                  <a:lnTo>
                    <a:pt x="457" y="0"/>
                  </a:lnTo>
                  <a:lnTo>
                    <a:pt x="410" y="50"/>
                  </a:lnTo>
                  <a:lnTo>
                    <a:pt x="316" y="0"/>
                  </a:lnTo>
                  <a:lnTo>
                    <a:pt x="258" y="0"/>
                  </a:lnTo>
                  <a:lnTo>
                    <a:pt x="140" y="13"/>
                  </a:lnTo>
                  <a:lnTo>
                    <a:pt x="58" y="63"/>
                  </a:lnTo>
                  <a:lnTo>
                    <a:pt x="12" y="139"/>
                  </a:lnTo>
                  <a:lnTo>
                    <a:pt x="0" y="214"/>
                  </a:lnTo>
                  <a:lnTo>
                    <a:pt x="12" y="265"/>
                  </a:lnTo>
                  <a:lnTo>
                    <a:pt x="35" y="315"/>
                  </a:lnTo>
                  <a:lnTo>
                    <a:pt x="70" y="353"/>
                  </a:lnTo>
                  <a:lnTo>
                    <a:pt x="129" y="391"/>
                  </a:lnTo>
                  <a:lnTo>
                    <a:pt x="187" y="416"/>
                  </a:lnTo>
                  <a:lnTo>
                    <a:pt x="281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3" name="Freeform 95"/>
            <p:cNvSpPr>
              <a:spLocks noEditPoints="1"/>
            </p:cNvSpPr>
            <p:nvPr/>
          </p:nvSpPr>
          <p:spPr bwMode="auto">
            <a:xfrm>
              <a:off x="27388" y="3431"/>
              <a:ext cx="714" cy="795"/>
            </a:xfrm>
            <a:custGeom>
              <a:avLst/>
              <a:gdLst/>
              <a:ahLst/>
              <a:cxnLst>
                <a:cxn ang="0">
                  <a:pos x="468" y="681"/>
                </a:cxn>
                <a:cxn ang="0">
                  <a:pos x="527" y="757"/>
                </a:cxn>
                <a:cxn ang="0">
                  <a:pos x="585" y="782"/>
                </a:cxn>
                <a:cxn ang="0">
                  <a:pos x="620" y="769"/>
                </a:cxn>
                <a:cxn ang="0">
                  <a:pos x="667" y="757"/>
                </a:cxn>
                <a:cxn ang="0">
                  <a:pos x="702" y="706"/>
                </a:cxn>
                <a:cxn ang="0">
                  <a:pos x="714" y="517"/>
                </a:cxn>
                <a:cxn ang="0">
                  <a:pos x="679" y="656"/>
                </a:cxn>
                <a:cxn ang="0">
                  <a:pos x="644" y="719"/>
                </a:cxn>
                <a:cxn ang="0">
                  <a:pos x="620" y="731"/>
                </a:cxn>
                <a:cxn ang="0">
                  <a:pos x="585" y="706"/>
                </a:cxn>
                <a:cxn ang="0">
                  <a:pos x="562" y="668"/>
                </a:cxn>
                <a:cxn ang="0">
                  <a:pos x="538" y="139"/>
                </a:cxn>
                <a:cxn ang="0">
                  <a:pos x="398" y="25"/>
                </a:cxn>
                <a:cxn ang="0">
                  <a:pos x="187" y="13"/>
                </a:cxn>
                <a:cxn ang="0">
                  <a:pos x="58" y="114"/>
                </a:cxn>
                <a:cxn ang="0">
                  <a:pos x="46" y="227"/>
                </a:cxn>
                <a:cxn ang="0">
                  <a:pos x="117" y="277"/>
                </a:cxn>
                <a:cxn ang="0">
                  <a:pos x="175" y="252"/>
                </a:cxn>
                <a:cxn ang="0">
                  <a:pos x="187" y="164"/>
                </a:cxn>
                <a:cxn ang="0">
                  <a:pos x="164" y="126"/>
                </a:cxn>
                <a:cxn ang="0">
                  <a:pos x="105" y="114"/>
                </a:cxn>
                <a:cxn ang="0">
                  <a:pos x="246" y="38"/>
                </a:cxn>
                <a:cxn ang="0">
                  <a:pos x="339" y="50"/>
                </a:cxn>
                <a:cxn ang="0">
                  <a:pos x="433" y="151"/>
                </a:cxn>
                <a:cxn ang="0">
                  <a:pos x="445" y="315"/>
                </a:cxn>
                <a:cxn ang="0">
                  <a:pos x="152" y="378"/>
                </a:cxn>
                <a:cxn ang="0">
                  <a:pos x="11" y="530"/>
                </a:cxn>
                <a:cxn ang="0">
                  <a:pos x="23" y="694"/>
                </a:cxn>
                <a:cxn ang="0">
                  <a:pos x="175" y="782"/>
                </a:cxn>
                <a:cxn ang="0">
                  <a:pos x="351" y="769"/>
                </a:cxn>
                <a:cxn ang="0">
                  <a:pos x="456" y="643"/>
                </a:cxn>
                <a:cxn ang="0">
                  <a:pos x="445" y="530"/>
                </a:cxn>
                <a:cxn ang="0">
                  <a:pos x="386" y="706"/>
                </a:cxn>
                <a:cxn ang="0">
                  <a:pos x="222" y="744"/>
                </a:cxn>
                <a:cxn ang="0">
                  <a:pos x="152" y="694"/>
                </a:cxn>
                <a:cxn ang="0">
                  <a:pos x="117" y="605"/>
                </a:cxn>
                <a:cxn ang="0">
                  <a:pos x="164" y="479"/>
                </a:cxn>
                <a:cxn ang="0">
                  <a:pos x="316" y="378"/>
                </a:cxn>
              </a:cxnLst>
              <a:rect l="0" t="0" r="r" b="b"/>
              <a:pathLst>
                <a:path w="714" h="795">
                  <a:moveTo>
                    <a:pt x="456" y="643"/>
                  </a:moveTo>
                  <a:lnTo>
                    <a:pt x="468" y="681"/>
                  </a:lnTo>
                  <a:lnTo>
                    <a:pt x="491" y="731"/>
                  </a:lnTo>
                  <a:lnTo>
                    <a:pt x="527" y="757"/>
                  </a:lnTo>
                  <a:lnTo>
                    <a:pt x="550" y="769"/>
                  </a:lnTo>
                  <a:lnTo>
                    <a:pt x="585" y="782"/>
                  </a:lnTo>
                  <a:lnTo>
                    <a:pt x="597" y="782"/>
                  </a:lnTo>
                  <a:lnTo>
                    <a:pt x="620" y="769"/>
                  </a:lnTo>
                  <a:lnTo>
                    <a:pt x="644" y="769"/>
                  </a:lnTo>
                  <a:lnTo>
                    <a:pt x="667" y="757"/>
                  </a:lnTo>
                  <a:lnTo>
                    <a:pt x="679" y="731"/>
                  </a:lnTo>
                  <a:lnTo>
                    <a:pt x="702" y="706"/>
                  </a:lnTo>
                  <a:lnTo>
                    <a:pt x="714" y="668"/>
                  </a:lnTo>
                  <a:lnTo>
                    <a:pt x="714" y="517"/>
                  </a:lnTo>
                  <a:lnTo>
                    <a:pt x="679" y="517"/>
                  </a:lnTo>
                  <a:lnTo>
                    <a:pt x="679" y="656"/>
                  </a:lnTo>
                  <a:lnTo>
                    <a:pt x="667" y="694"/>
                  </a:lnTo>
                  <a:lnTo>
                    <a:pt x="644" y="719"/>
                  </a:lnTo>
                  <a:lnTo>
                    <a:pt x="632" y="719"/>
                  </a:lnTo>
                  <a:lnTo>
                    <a:pt x="620" y="731"/>
                  </a:lnTo>
                  <a:lnTo>
                    <a:pt x="597" y="719"/>
                  </a:lnTo>
                  <a:lnTo>
                    <a:pt x="585" y="706"/>
                  </a:lnTo>
                  <a:lnTo>
                    <a:pt x="573" y="681"/>
                  </a:lnTo>
                  <a:lnTo>
                    <a:pt x="562" y="668"/>
                  </a:lnTo>
                  <a:lnTo>
                    <a:pt x="562" y="240"/>
                  </a:lnTo>
                  <a:lnTo>
                    <a:pt x="538" y="139"/>
                  </a:lnTo>
                  <a:lnTo>
                    <a:pt x="503" y="88"/>
                  </a:lnTo>
                  <a:lnTo>
                    <a:pt x="398" y="25"/>
                  </a:lnTo>
                  <a:lnTo>
                    <a:pt x="281" y="0"/>
                  </a:lnTo>
                  <a:lnTo>
                    <a:pt x="187" y="13"/>
                  </a:lnTo>
                  <a:lnTo>
                    <a:pt x="117" y="50"/>
                  </a:lnTo>
                  <a:lnTo>
                    <a:pt x="58" y="114"/>
                  </a:lnTo>
                  <a:lnTo>
                    <a:pt x="46" y="189"/>
                  </a:lnTo>
                  <a:lnTo>
                    <a:pt x="46" y="227"/>
                  </a:lnTo>
                  <a:lnTo>
                    <a:pt x="82" y="265"/>
                  </a:lnTo>
                  <a:lnTo>
                    <a:pt x="117" y="277"/>
                  </a:lnTo>
                  <a:lnTo>
                    <a:pt x="152" y="265"/>
                  </a:lnTo>
                  <a:lnTo>
                    <a:pt x="175" y="252"/>
                  </a:lnTo>
                  <a:lnTo>
                    <a:pt x="187" y="227"/>
                  </a:lnTo>
                  <a:lnTo>
                    <a:pt x="187" y="164"/>
                  </a:lnTo>
                  <a:lnTo>
                    <a:pt x="175" y="151"/>
                  </a:lnTo>
                  <a:lnTo>
                    <a:pt x="164" y="126"/>
                  </a:lnTo>
                  <a:lnTo>
                    <a:pt x="140" y="126"/>
                  </a:lnTo>
                  <a:lnTo>
                    <a:pt x="105" y="114"/>
                  </a:lnTo>
                  <a:lnTo>
                    <a:pt x="175" y="63"/>
                  </a:lnTo>
                  <a:lnTo>
                    <a:pt x="246" y="38"/>
                  </a:lnTo>
                  <a:lnTo>
                    <a:pt x="281" y="38"/>
                  </a:lnTo>
                  <a:lnTo>
                    <a:pt x="339" y="50"/>
                  </a:lnTo>
                  <a:lnTo>
                    <a:pt x="398" y="88"/>
                  </a:lnTo>
                  <a:lnTo>
                    <a:pt x="433" y="151"/>
                  </a:lnTo>
                  <a:lnTo>
                    <a:pt x="445" y="252"/>
                  </a:lnTo>
                  <a:lnTo>
                    <a:pt x="445" y="315"/>
                  </a:lnTo>
                  <a:lnTo>
                    <a:pt x="304" y="328"/>
                  </a:lnTo>
                  <a:lnTo>
                    <a:pt x="152" y="378"/>
                  </a:lnTo>
                  <a:lnTo>
                    <a:pt x="58" y="454"/>
                  </a:lnTo>
                  <a:lnTo>
                    <a:pt x="11" y="530"/>
                  </a:lnTo>
                  <a:lnTo>
                    <a:pt x="0" y="605"/>
                  </a:lnTo>
                  <a:lnTo>
                    <a:pt x="23" y="694"/>
                  </a:lnTo>
                  <a:lnTo>
                    <a:pt x="82" y="744"/>
                  </a:lnTo>
                  <a:lnTo>
                    <a:pt x="175" y="782"/>
                  </a:lnTo>
                  <a:lnTo>
                    <a:pt x="257" y="795"/>
                  </a:lnTo>
                  <a:lnTo>
                    <a:pt x="351" y="769"/>
                  </a:lnTo>
                  <a:lnTo>
                    <a:pt x="421" y="719"/>
                  </a:lnTo>
                  <a:lnTo>
                    <a:pt x="456" y="643"/>
                  </a:lnTo>
                  <a:close/>
                  <a:moveTo>
                    <a:pt x="445" y="353"/>
                  </a:moveTo>
                  <a:lnTo>
                    <a:pt x="445" y="530"/>
                  </a:lnTo>
                  <a:lnTo>
                    <a:pt x="433" y="631"/>
                  </a:lnTo>
                  <a:lnTo>
                    <a:pt x="386" y="706"/>
                  </a:lnTo>
                  <a:lnTo>
                    <a:pt x="328" y="744"/>
                  </a:lnTo>
                  <a:lnTo>
                    <a:pt x="222" y="744"/>
                  </a:lnTo>
                  <a:lnTo>
                    <a:pt x="175" y="719"/>
                  </a:lnTo>
                  <a:lnTo>
                    <a:pt x="152" y="694"/>
                  </a:lnTo>
                  <a:lnTo>
                    <a:pt x="128" y="656"/>
                  </a:lnTo>
                  <a:lnTo>
                    <a:pt x="117" y="605"/>
                  </a:lnTo>
                  <a:lnTo>
                    <a:pt x="128" y="542"/>
                  </a:lnTo>
                  <a:lnTo>
                    <a:pt x="164" y="479"/>
                  </a:lnTo>
                  <a:lnTo>
                    <a:pt x="222" y="416"/>
                  </a:lnTo>
                  <a:lnTo>
                    <a:pt x="316" y="378"/>
                  </a:lnTo>
                  <a:lnTo>
                    <a:pt x="445" y="35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4" name="Freeform 96"/>
            <p:cNvSpPr>
              <a:spLocks/>
            </p:cNvSpPr>
            <p:nvPr/>
          </p:nvSpPr>
          <p:spPr bwMode="auto">
            <a:xfrm>
              <a:off x="28149" y="3141"/>
              <a:ext cx="492" cy="1085"/>
            </a:xfrm>
            <a:custGeom>
              <a:avLst/>
              <a:gdLst/>
              <a:ahLst/>
              <a:cxnLst>
                <a:cxn ang="0">
                  <a:pos x="246" y="366"/>
                </a:cxn>
                <a:cxn ang="0">
                  <a:pos x="468" y="366"/>
                </a:cxn>
                <a:cxn ang="0">
                  <a:pos x="468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199" y="0"/>
                </a:cxn>
                <a:cxn ang="0">
                  <a:pos x="199" y="88"/>
                </a:cxn>
                <a:cxn ang="0">
                  <a:pos x="175" y="176"/>
                </a:cxn>
                <a:cxn ang="0">
                  <a:pos x="140" y="252"/>
                </a:cxn>
                <a:cxn ang="0">
                  <a:pos x="82" y="315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29" y="366"/>
                </a:cxn>
                <a:cxn ang="0">
                  <a:pos x="129" y="845"/>
                </a:cxn>
                <a:cxn ang="0">
                  <a:pos x="152" y="946"/>
                </a:cxn>
                <a:cxn ang="0">
                  <a:pos x="187" y="1021"/>
                </a:cxn>
                <a:cxn ang="0">
                  <a:pos x="246" y="1059"/>
                </a:cxn>
                <a:cxn ang="0">
                  <a:pos x="339" y="1085"/>
                </a:cxn>
                <a:cxn ang="0">
                  <a:pos x="410" y="1059"/>
                </a:cxn>
                <a:cxn ang="0">
                  <a:pos x="456" y="1009"/>
                </a:cxn>
                <a:cxn ang="0">
                  <a:pos x="492" y="933"/>
                </a:cxn>
                <a:cxn ang="0">
                  <a:pos x="492" y="744"/>
                </a:cxn>
                <a:cxn ang="0">
                  <a:pos x="456" y="744"/>
                </a:cxn>
                <a:cxn ang="0">
                  <a:pos x="456" y="908"/>
                </a:cxn>
                <a:cxn ang="0">
                  <a:pos x="445" y="946"/>
                </a:cxn>
                <a:cxn ang="0">
                  <a:pos x="421" y="984"/>
                </a:cxn>
                <a:cxn ang="0">
                  <a:pos x="410" y="1009"/>
                </a:cxn>
                <a:cxn ang="0">
                  <a:pos x="375" y="1034"/>
                </a:cxn>
                <a:cxn ang="0">
                  <a:pos x="316" y="1034"/>
                </a:cxn>
                <a:cxn ang="0">
                  <a:pos x="257" y="971"/>
                </a:cxn>
                <a:cxn ang="0">
                  <a:pos x="257" y="933"/>
                </a:cxn>
                <a:cxn ang="0">
                  <a:pos x="246" y="908"/>
                </a:cxn>
                <a:cxn ang="0">
                  <a:pos x="246" y="845"/>
                </a:cxn>
                <a:cxn ang="0">
                  <a:pos x="246" y="366"/>
                </a:cxn>
              </a:cxnLst>
              <a:rect l="0" t="0" r="r" b="b"/>
              <a:pathLst>
                <a:path w="492" h="1085">
                  <a:moveTo>
                    <a:pt x="246" y="366"/>
                  </a:moveTo>
                  <a:lnTo>
                    <a:pt x="468" y="366"/>
                  </a:lnTo>
                  <a:lnTo>
                    <a:pt x="468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199" y="0"/>
                  </a:lnTo>
                  <a:lnTo>
                    <a:pt x="199" y="88"/>
                  </a:lnTo>
                  <a:lnTo>
                    <a:pt x="175" y="176"/>
                  </a:lnTo>
                  <a:lnTo>
                    <a:pt x="140" y="252"/>
                  </a:lnTo>
                  <a:lnTo>
                    <a:pt x="82" y="315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29" y="366"/>
                  </a:lnTo>
                  <a:lnTo>
                    <a:pt x="129" y="845"/>
                  </a:lnTo>
                  <a:lnTo>
                    <a:pt x="152" y="946"/>
                  </a:lnTo>
                  <a:lnTo>
                    <a:pt x="187" y="1021"/>
                  </a:lnTo>
                  <a:lnTo>
                    <a:pt x="246" y="1059"/>
                  </a:lnTo>
                  <a:lnTo>
                    <a:pt x="339" y="1085"/>
                  </a:lnTo>
                  <a:lnTo>
                    <a:pt x="410" y="1059"/>
                  </a:lnTo>
                  <a:lnTo>
                    <a:pt x="456" y="1009"/>
                  </a:lnTo>
                  <a:lnTo>
                    <a:pt x="492" y="933"/>
                  </a:lnTo>
                  <a:lnTo>
                    <a:pt x="492" y="744"/>
                  </a:lnTo>
                  <a:lnTo>
                    <a:pt x="456" y="744"/>
                  </a:lnTo>
                  <a:lnTo>
                    <a:pt x="456" y="908"/>
                  </a:lnTo>
                  <a:lnTo>
                    <a:pt x="445" y="946"/>
                  </a:lnTo>
                  <a:lnTo>
                    <a:pt x="421" y="984"/>
                  </a:lnTo>
                  <a:lnTo>
                    <a:pt x="410" y="1009"/>
                  </a:lnTo>
                  <a:lnTo>
                    <a:pt x="375" y="1034"/>
                  </a:lnTo>
                  <a:lnTo>
                    <a:pt x="316" y="1034"/>
                  </a:lnTo>
                  <a:lnTo>
                    <a:pt x="257" y="971"/>
                  </a:lnTo>
                  <a:lnTo>
                    <a:pt x="257" y="933"/>
                  </a:lnTo>
                  <a:lnTo>
                    <a:pt x="246" y="908"/>
                  </a:lnTo>
                  <a:lnTo>
                    <a:pt x="246" y="845"/>
                  </a:lnTo>
                  <a:lnTo>
                    <a:pt x="246" y="3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5" name="Freeform 97"/>
            <p:cNvSpPr>
              <a:spLocks/>
            </p:cNvSpPr>
            <p:nvPr/>
          </p:nvSpPr>
          <p:spPr bwMode="auto">
            <a:xfrm>
              <a:off x="29320" y="3444"/>
              <a:ext cx="1253" cy="756"/>
            </a:xfrm>
            <a:custGeom>
              <a:avLst/>
              <a:gdLst/>
              <a:ahLst/>
              <a:cxnLst>
                <a:cxn ang="0">
                  <a:pos x="129" y="668"/>
                </a:cxn>
                <a:cxn ang="0">
                  <a:pos x="94" y="693"/>
                </a:cxn>
                <a:cxn ang="0">
                  <a:pos x="0" y="706"/>
                </a:cxn>
                <a:cxn ang="0">
                  <a:pos x="363" y="756"/>
                </a:cxn>
                <a:cxn ang="0">
                  <a:pos x="304" y="706"/>
                </a:cxn>
                <a:cxn ang="0">
                  <a:pos x="246" y="668"/>
                </a:cxn>
                <a:cxn ang="0">
                  <a:pos x="234" y="315"/>
                </a:cxn>
                <a:cxn ang="0">
                  <a:pos x="304" y="101"/>
                </a:cxn>
                <a:cxn ang="0">
                  <a:pos x="457" y="37"/>
                </a:cxn>
                <a:cxn ang="0">
                  <a:pos x="527" y="50"/>
                </a:cxn>
                <a:cxn ang="0">
                  <a:pos x="562" y="113"/>
                </a:cxn>
                <a:cxn ang="0">
                  <a:pos x="574" y="189"/>
                </a:cxn>
                <a:cxn ang="0">
                  <a:pos x="562" y="693"/>
                </a:cxn>
                <a:cxn ang="0">
                  <a:pos x="503" y="706"/>
                </a:cxn>
                <a:cxn ang="0">
                  <a:pos x="445" y="756"/>
                </a:cxn>
                <a:cxn ang="0">
                  <a:pos x="808" y="706"/>
                </a:cxn>
                <a:cxn ang="0">
                  <a:pos x="714" y="693"/>
                </a:cxn>
                <a:cxn ang="0">
                  <a:pos x="691" y="668"/>
                </a:cxn>
                <a:cxn ang="0">
                  <a:pos x="679" y="315"/>
                </a:cxn>
                <a:cxn ang="0">
                  <a:pos x="749" y="101"/>
                </a:cxn>
                <a:cxn ang="0">
                  <a:pos x="902" y="37"/>
                </a:cxn>
                <a:cxn ang="0">
                  <a:pos x="972" y="50"/>
                </a:cxn>
                <a:cxn ang="0">
                  <a:pos x="1007" y="113"/>
                </a:cxn>
                <a:cxn ang="0">
                  <a:pos x="1019" y="189"/>
                </a:cxn>
                <a:cxn ang="0">
                  <a:pos x="1007" y="693"/>
                </a:cxn>
                <a:cxn ang="0">
                  <a:pos x="948" y="706"/>
                </a:cxn>
                <a:cxn ang="0">
                  <a:pos x="890" y="756"/>
                </a:cxn>
                <a:cxn ang="0">
                  <a:pos x="1253" y="706"/>
                </a:cxn>
                <a:cxn ang="0">
                  <a:pos x="1147" y="693"/>
                </a:cxn>
                <a:cxn ang="0">
                  <a:pos x="1124" y="655"/>
                </a:cxn>
                <a:cxn ang="0">
                  <a:pos x="1112" y="126"/>
                </a:cxn>
                <a:cxn ang="0">
                  <a:pos x="1065" y="37"/>
                </a:cxn>
                <a:cxn ang="0">
                  <a:pos x="1007" y="12"/>
                </a:cxn>
                <a:cxn ang="0">
                  <a:pos x="913" y="0"/>
                </a:cxn>
                <a:cxn ang="0">
                  <a:pos x="749" y="50"/>
                </a:cxn>
                <a:cxn ang="0">
                  <a:pos x="679" y="164"/>
                </a:cxn>
                <a:cxn ang="0">
                  <a:pos x="585" y="25"/>
                </a:cxn>
                <a:cxn ang="0">
                  <a:pos x="468" y="0"/>
                </a:cxn>
                <a:cxn ang="0">
                  <a:pos x="281" y="88"/>
                </a:cxn>
                <a:cxn ang="0">
                  <a:pos x="234" y="0"/>
                </a:cxn>
                <a:cxn ang="0">
                  <a:pos x="0" y="63"/>
                </a:cxn>
                <a:cxn ang="0">
                  <a:pos x="82" y="75"/>
                </a:cxn>
                <a:cxn ang="0">
                  <a:pos x="117" y="101"/>
                </a:cxn>
                <a:cxn ang="0">
                  <a:pos x="129" y="164"/>
                </a:cxn>
              </a:cxnLst>
              <a:rect l="0" t="0" r="r" b="b"/>
              <a:pathLst>
                <a:path w="1253" h="756">
                  <a:moveTo>
                    <a:pt x="129" y="164"/>
                  </a:moveTo>
                  <a:lnTo>
                    <a:pt x="129" y="668"/>
                  </a:lnTo>
                  <a:lnTo>
                    <a:pt x="117" y="693"/>
                  </a:lnTo>
                  <a:lnTo>
                    <a:pt x="94" y="693"/>
                  </a:lnTo>
                  <a:lnTo>
                    <a:pt x="58" y="706"/>
                  </a:lnTo>
                  <a:lnTo>
                    <a:pt x="0" y="706"/>
                  </a:lnTo>
                  <a:lnTo>
                    <a:pt x="0" y="756"/>
                  </a:lnTo>
                  <a:lnTo>
                    <a:pt x="363" y="756"/>
                  </a:lnTo>
                  <a:lnTo>
                    <a:pt x="363" y="706"/>
                  </a:lnTo>
                  <a:lnTo>
                    <a:pt x="304" y="706"/>
                  </a:lnTo>
                  <a:lnTo>
                    <a:pt x="269" y="693"/>
                  </a:lnTo>
                  <a:lnTo>
                    <a:pt x="246" y="668"/>
                  </a:lnTo>
                  <a:lnTo>
                    <a:pt x="234" y="630"/>
                  </a:lnTo>
                  <a:lnTo>
                    <a:pt x="234" y="315"/>
                  </a:lnTo>
                  <a:lnTo>
                    <a:pt x="257" y="189"/>
                  </a:lnTo>
                  <a:lnTo>
                    <a:pt x="304" y="101"/>
                  </a:lnTo>
                  <a:lnTo>
                    <a:pt x="375" y="50"/>
                  </a:lnTo>
                  <a:lnTo>
                    <a:pt x="457" y="37"/>
                  </a:lnTo>
                  <a:lnTo>
                    <a:pt x="492" y="37"/>
                  </a:lnTo>
                  <a:lnTo>
                    <a:pt x="527" y="50"/>
                  </a:lnTo>
                  <a:lnTo>
                    <a:pt x="538" y="75"/>
                  </a:lnTo>
                  <a:lnTo>
                    <a:pt x="562" y="113"/>
                  </a:lnTo>
                  <a:lnTo>
                    <a:pt x="562" y="138"/>
                  </a:lnTo>
                  <a:lnTo>
                    <a:pt x="574" y="189"/>
                  </a:lnTo>
                  <a:lnTo>
                    <a:pt x="574" y="668"/>
                  </a:lnTo>
                  <a:lnTo>
                    <a:pt x="562" y="693"/>
                  </a:lnTo>
                  <a:lnTo>
                    <a:pt x="538" y="693"/>
                  </a:lnTo>
                  <a:lnTo>
                    <a:pt x="503" y="706"/>
                  </a:lnTo>
                  <a:lnTo>
                    <a:pt x="445" y="706"/>
                  </a:lnTo>
                  <a:lnTo>
                    <a:pt x="445" y="756"/>
                  </a:lnTo>
                  <a:lnTo>
                    <a:pt x="808" y="756"/>
                  </a:lnTo>
                  <a:lnTo>
                    <a:pt x="808" y="706"/>
                  </a:lnTo>
                  <a:lnTo>
                    <a:pt x="749" y="706"/>
                  </a:lnTo>
                  <a:lnTo>
                    <a:pt x="714" y="693"/>
                  </a:lnTo>
                  <a:lnTo>
                    <a:pt x="691" y="681"/>
                  </a:lnTo>
                  <a:lnTo>
                    <a:pt x="691" y="668"/>
                  </a:lnTo>
                  <a:lnTo>
                    <a:pt x="679" y="630"/>
                  </a:lnTo>
                  <a:lnTo>
                    <a:pt x="679" y="315"/>
                  </a:lnTo>
                  <a:lnTo>
                    <a:pt x="702" y="189"/>
                  </a:lnTo>
                  <a:lnTo>
                    <a:pt x="749" y="101"/>
                  </a:lnTo>
                  <a:lnTo>
                    <a:pt x="820" y="50"/>
                  </a:lnTo>
                  <a:lnTo>
                    <a:pt x="902" y="37"/>
                  </a:lnTo>
                  <a:lnTo>
                    <a:pt x="937" y="37"/>
                  </a:lnTo>
                  <a:lnTo>
                    <a:pt x="972" y="50"/>
                  </a:lnTo>
                  <a:lnTo>
                    <a:pt x="983" y="75"/>
                  </a:lnTo>
                  <a:lnTo>
                    <a:pt x="1007" y="113"/>
                  </a:lnTo>
                  <a:lnTo>
                    <a:pt x="1007" y="138"/>
                  </a:lnTo>
                  <a:lnTo>
                    <a:pt x="1019" y="189"/>
                  </a:lnTo>
                  <a:lnTo>
                    <a:pt x="1019" y="668"/>
                  </a:lnTo>
                  <a:lnTo>
                    <a:pt x="1007" y="693"/>
                  </a:lnTo>
                  <a:lnTo>
                    <a:pt x="983" y="693"/>
                  </a:lnTo>
                  <a:lnTo>
                    <a:pt x="948" y="706"/>
                  </a:lnTo>
                  <a:lnTo>
                    <a:pt x="890" y="706"/>
                  </a:lnTo>
                  <a:lnTo>
                    <a:pt x="890" y="756"/>
                  </a:lnTo>
                  <a:lnTo>
                    <a:pt x="1253" y="756"/>
                  </a:lnTo>
                  <a:lnTo>
                    <a:pt x="1253" y="706"/>
                  </a:lnTo>
                  <a:lnTo>
                    <a:pt x="1171" y="706"/>
                  </a:lnTo>
                  <a:lnTo>
                    <a:pt x="1147" y="693"/>
                  </a:lnTo>
                  <a:lnTo>
                    <a:pt x="1136" y="681"/>
                  </a:lnTo>
                  <a:lnTo>
                    <a:pt x="1124" y="655"/>
                  </a:lnTo>
                  <a:lnTo>
                    <a:pt x="1124" y="201"/>
                  </a:lnTo>
                  <a:lnTo>
                    <a:pt x="1112" y="126"/>
                  </a:lnTo>
                  <a:lnTo>
                    <a:pt x="1077" y="63"/>
                  </a:lnTo>
                  <a:lnTo>
                    <a:pt x="1065" y="37"/>
                  </a:lnTo>
                  <a:lnTo>
                    <a:pt x="1030" y="25"/>
                  </a:lnTo>
                  <a:lnTo>
                    <a:pt x="1007" y="12"/>
                  </a:lnTo>
                  <a:lnTo>
                    <a:pt x="960" y="0"/>
                  </a:lnTo>
                  <a:lnTo>
                    <a:pt x="913" y="0"/>
                  </a:lnTo>
                  <a:lnTo>
                    <a:pt x="820" y="12"/>
                  </a:lnTo>
                  <a:lnTo>
                    <a:pt x="749" y="50"/>
                  </a:lnTo>
                  <a:lnTo>
                    <a:pt x="702" y="113"/>
                  </a:lnTo>
                  <a:lnTo>
                    <a:pt x="679" y="164"/>
                  </a:lnTo>
                  <a:lnTo>
                    <a:pt x="644" y="75"/>
                  </a:lnTo>
                  <a:lnTo>
                    <a:pt x="585" y="25"/>
                  </a:lnTo>
                  <a:lnTo>
                    <a:pt x="527" y="0"/>
                  </a:lnTo>
                  <a:lnTo>
                    <a:pt x="468" y="0"/>
                  </a:lnTo>
                  <a:lnTo>
                    <a:pt x="363" y="25"/>
                  </a:lnTo>
                  <a:lnTo>
                    <a:pt x="281" y="88"/>
                  </a:lnTo>
                  <a:lnTo>
                    <a:pt x="234" y="176"/>
                  </a:lnTo>
                  <a:lnTo>
                    <a:pt x="234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47" y="63"/>
                  </a:lnTo>
                  <a:lnTo>
                    <a:pt x="82" y="75"/>
                  </a:lnTo>
                  <a:lnTo>
                    <a:pt x="105" y="88"/>
                  </a:lnTo>
                  <a:lnTo>
                    <a:pt x="117" y="101"/>
                  </a:lnTo>
                  <a:lnTo>
                    <a:pt x="129" y="126"/>
                  </a:lnTo>
                  <a:lnTo>
                    <a:pt x="129" y="16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6" name="Freeform 98"/>
            <p:cNvSpPr>
              <a:spLocks noEditPoints="1"/>
            </p:cNvSpPr>
            <p:nvPr/>
          </p:nvSpPr>
          <p:spPr bwMode="auto">
            <a:xfrm>
              <a:off x="30655" y="3431"/>
              <a:ext cx="702" cy="795"/>
            </a:xfrm>
            <a:custGeom>
              <a:avLst/>
              <a:gdLst/>
              <a:ahLst/>
              <a:cxnLst>
                <a:cxn ang="0">
                  <a:pos x="702" y="404"/>
                </a:cxn>
                <a:cxn ang="0">
                  <a:pos x="679" y="252"/>
                </a:cxn>
                <a:cxn ang="0">
                  <a:pos x="597" y="114"/>
                </a:cxn>
                <a:cxn ang="0">
                  <a:pos x="480" y="25"/>
                </a:cxn>
                <a:cxn ang="0">
                  <a:pos x="351" y="0"/>
                </a:cxn>
                <a:cxn ang="0">
                  <a:pos x="211" y="38"/>
                </a:cxn>
                <a:cxn ang="0">
                  <a:pos x="93" y="114"/>
                </a:cxn>
                <a:cxn ang="0">
                  <a:pos x="23" y="252"/>
                </a:cxn>
                <a:cxn ang="0">
                  <a:pos x="0" y="404"/>
                </a:cxn>
                <a:cxn ang="0">
                  <a:pos x="23" y="555"/>
                </a:cxn>
                <a:cxn ang="0">
                  <a:pos x="105" y="681"/>
                </a:cxn>
                <a:cxn ang="0">
                  <a:pos x="211" y="757"/>
                </a:cxn>
                <a:cxn ang="0">
                  <a:pos x="351" y="795"/>
                </a:cxn>
                <a:cxn ang="0">
                  <a:pos x="480" y="757"/>
                </a:cxn>
                <a:cxn ang="0">
                  <a:pos x="597" y="681"/>
                </a:cxn>
                <a:cxn ang="0">
                  <a:pos x="679" y="555"/>
                </a:cxn>
                <a:cxn ang="0">
                  <a:pos x="702" y="404"/>
                </a:cxn>
                <a:cxn ang="0">
                  <a:pos x="351" y="744"/>
                </a:cxn>
                <a:cxn ang="0">
                  <a:pos x="304" y="744"/>
                </a:cxn>
                <a:cxn ang="0">
                  <a:pos x="269" y="731"/>
                </a:cxn>
                <a:cxn ang="0">
                  <a:pos x="234" y="706"/>
                </a:cxn>
                <a:cxn ang="0">
                  <a:pos x="164" y="631"/>
                </a:cxn>
                <a:cxn ang="0">
                  <a:pos x="140" y="542"/>
                </a:cxn>
                <a:cxn ang="0">
                  <a:pos x="129" y="467"/>
                </a:cxn>
                <a:cxn ang="0">
                  <a:pos x="129" y="277"/>
                </a:cxn>
                <a:cxn ang="0">
                  <a:pos x="164" y="151"/>
                </a:cxn>
                <a:cxn ang="0">
                  <a:pos x="234" y="76"/>
                </a:cxn>
                <a:cxn ang="0">
                  <a:pos x="269" y="50"/>
                </a:cxn>
                <a:cxn ang="0">
                  <a:pos x="304" y="38"/>
                </a:cxn>
                <a:cxn ang="0">
                  <a:pos x="398" y="38"/>
                </a:cxn>
                <a:cxn ang="0">
                  <a:pos x="445" y="63"/>
                </a:cxn>
                <a:cxn ang="0">
                  <a:pos x="492" y="101"/>
                </a:cxn>
                <a:cxn ang="0">
                  <a:pos x="527" y="151"/>
                </a:cxn>
                <a:cxn ang="0">
                  <a:pos x="562" y="227"/>
                </a:cxn>
                <a:cxn ang="0">
                  <a:pos x="562" y="315"/>
                </a:cxn>
                <a:cxn ang="0">
                  <a:pos x="574" y="391"/>
                </a:cxn>
                <a:cxn ang="0">
                  <a:pos x="562" y="492"/>
                </a:cxn>
                <a:cxn ang="0">
                  <a:pos x="538" y="618"/>
                </a:cxn>
                <a:cxn ang="0">
                  <a:pos x="457" y="706"/>
                </a:cxn>
                <a:cxn ang="0">
                  <a:pos x="351" y="744"/>
                </a:cxn>
              </a:cxnLst>
              <a:rect l="0" t="0" r="r" b="b"/>
              <a:pathLst>
                <a:path w="702" h="795">
                  <a:moveTo>
                    <a:pt x="702" y="404"/>
                  </a:moveTo>
                  <a:lnTo>
                    <a:pt x="679" y="252"/>
                  </a:lnTo>
                  <a:lnTo>
                    <a:pt x="597" y="114"/>
                  </a:lnTo>
                  <a:lnTo>
                    <a:pt x="480" y="25"/>
                  </a:lnTo>
                  <a:lnTo>
                    <a:pt x="351" y="0"/>
                  </a:lnTo>
                  <a:lnTo>
                    <a:pt x="211" y="38"/>
                  </a:lnTo>
                  <a:lnTo>
                    <a:pt x="93" y="114"/>
                  </a:lnTo>
                  <a:lnTo>
                    <a:pt x="23" y="252"/>
                  </a:lnTo>
                  <a:lnTo>
                    <a:pt x="0" y="404"/>
                  </a:lnTo>
                  <a:lnTo>
                    <a:pt x="23" y="555"/>
                  </a:lnTo>
                  <a:lnTo>
                    <a:pt x="105" y="681"/>
                  </a:lnTo>
                  <a:lnTo>
                    <a:pt x="211" y="757"/>
                  </a:lnTo>
                  <a:lnTo>
                    <a:pt x="351" y="795"/>
                  </a:lnTo>
                  <a:lnTo>
                    <a:pt x="480" y="757"/>
                  </a:lnTo>
                  <a:lnTo>
                    <a:pt x="597" y="681"/>
                  </a:lnTo>
                  <a:lnTo>
                    <a:pt x="679" y="555"/>
                  </a:lnTo>
                  <a:lnTo>
                    <a:pt x="702" y="404"/>
                  </a:lnTo>
                  <a:close/>
                  <a:moveTo>
                    <a:pt x="351" y="744"/>
                  </a:moveTo>
                  <a:lnTo>
                    <a:pt x="304" y="744"/>
                  </a:lnTo>
                  <a:lnTo>
                    <a:pt x="269" y="731"/>
                  </a:lnTo>
                  <a:lnTo>
                    <a:pt x="234" y="706"/>
                  </a:lnTo>
                  <a:lnTo>
                    <a:pt x="164" y="631"/>
                  </a:lnTo>
                  <a:lnTo>
                    <a:pt x="140" y="542"/>
                  </a:lnTo>
                  <a:lnTo>
                    <a:pt x="129" y="467"/>
                  </a:lnTo>
                  <a:lnTo>
                    <a:pt x="129" y="277"/>
                  </a:lnTo>
                  <a:lnTo>
                    <a:pt x="164" y="151"/>
                  </a:lnTo>
                  <a:lnTo>
                    <a:pt x="234" y="76"/>
                  </a:lnTo>
                  <a:lnTo>
                    <a:pt x="269" y="50"/>
                  </a:lnTo>
                  <a:lnTo>
                    <a:pt x="304" y="38"/>
                  </a:lnTo>
                  <a:lnTo>
                    <a:pt x="398" y="38"/>
                  </a:lnTo>
                  <a:lnTo>
                    <a:pt x="445" y="63"/>
                  </a:lnTo>
                  <a:lnTo>
                    <a:pt x="492" y="101"/>
                  </a:lnTo>
                  <a:lnTo>
                    <a:pt x="527" y="151"/>
                  </a:lnTo>
                  <a:lnTo>
                    <a:pt x="562" y="227"/>
                  </a:lnTo>
                  <a:lnTo>
                    <a:pt x="562" y="315"/>
                  </a:lnTo>
                  <a:lnTo>
                    <a:pt x="574" y="391"/>
                  </a:lnTo>
                  <a:lnTo>
                    <a:pt x="562" y="492"/>
                  </a:lnTo>
                  <a:lnTo>
                    <a:pt x="538" y="618"/>
                  </a:lnTo>
                  <a:lnTo>
                    <a:pt x="457" y="706"/>
                  </a:lnTo>
                  <a:lnTo>
                    <a:pt x="351" y="74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7" name="Freeform 99"/>
            <p:cNvSpPr>
              <a:spLocks/>
            </p:cNvSpPr>
            <p:nvPr/>
          </p:nvSpPr>
          <p:spPr bwMode="auto">
            <a:xfrm>
              <a:off x="31451" y="3431"/>
              <a:ext cx="527" cy="795"/>
            </a:xfrm>
            <a:custGeom>
              <a:avLst/>
              <a:gdLst/>
              <a:ahLst/>
              <a:cxnLst>
                <a:cxn ang="0">
                  <a:pos x="305" y="441"/>
                </a:cxn>
                <a:cxn ang="0">
                  <a:pos x="351" y="454"/>
                </a:cxn>
                <a:cxn ang="0">
                  <a:pos x="410" y="492"/>
                </a:cxn>
                <a:cxn ang="0">
                  <a:pos x="445" y="555"/>
                </a:cxn>
                <a:cxn ang="0">
                  <a:pos x="433" y="668"/>
                </a:cxn>
                <a:cxn ang="0">
                  <a:pos x="375" y="731"/>
                </a:cxn>
                <a:cxn ang="0">
                  <a:pos x="269" y="744"/>
                </a:cxn>
                <a:cxn ang="0">
                  <a:pos x="117" y="681"/>
                </a:cxn>
                <a:cxn ang="0">
                  <a:pos x="47" y="504"/>
                </a:cxn>
                <a:cxn ang="0">
                  <a:pos x="35" y="479"/>
                </a:cxn>
                <a:cxn ang="0">
                  <a:pos x="0" y="492"/>
                </a:cxn>
                <a:cxn ang="0">
                  <a:pos x="24" y="795"/>
                </a:cxn>
                <a:cxn ang="0">
                  <a:pos x="141" y="757"/>
                </a:cxn>
                <a:cxn ang="0">
                  <a:pos x="234" y="782"/>
                </a:cxn>
                <a:cxn ang="0">
                  <a:pos x="387" y="769"/>
                </a:cxn>
                <a:cxn ang="0">
                  <a:pos x="515" y="643"/>
                </a:cxn>
                <a:cxn ang="0">
                  <a:pos x="527" y="504"/>
                </a:cxn>
                <a:cxn ang="0">
                  <a:pos x="422" y="353"/>
                </a:cxn>
                <a:cxn ang="0">
                  <a:pos x="281" y="303"/>
                </a:cxn>
                <a:cxn ang="0">
                  <a:pos x="152" y="265"/>
                </a:cxn>
                <a:cxn ang="0">
                  <a:pos x="82" y="164"/>
                </a:cxn>
                <a:cxn ang="0">
                  <a:pos x="105" y="88"/>
                </a:cxn>
                <a:cxn ang="0">
                  <a:pos x="164" y="50"/>
                </a:cxn>
                <a:cxn ang="0">
                  <a:pos x="351" y="50"/>
                </a:cxn>
                <a:cxn ang="0">
                  <a:pos x="433" y="139"/>
                </a:cxn>
                <a:cxn ang="0">
                  <a:pos x="445" y="240"/>
                </a:cxn>
                <a:cxn ang="0">
                  <a:pos x="480" y="252"/>
                </a:cxn>
                <a:cxn ang="0">
                  <a:pos x="492" y="13"/>
                </a:cxn>
                <a:cxn ang="0">
                  <a:pos x="457" y="0"/>
                </a:cxn>
                <a:cxn ang="0">
                  <a:pos x="316" y="0"/>
                </a:cxn>
                <a:cxn ang="0">
                  <a:pos x="141" y="13"/>
                </a:cxn>
                <a:cxn ang="0">
                  <a:pos x="12" y="139"/>
                </a:cxn>
                <a:cxn ang="0">
                  <a:pos x="12" y="265"/>
                </a:cxn>
                <a:cxn ang="0">
                  <a:pos x="70" y="353"/>
                </a:cxn>
                <a:cxn ang="0">
                  <a:pos x="187" y="416"/>
                </a:cxn>
              </a:cxnLst>
              <a:rect l="0" t="0" r="r" b="b"/>
              <a:pathLst>
                <a:path w="527" h="795">
                  <a:moveTo>
                    <a:pt x="281" y="441"/>
                  </a:moveTo>
                  <a:lnTo>
                    <a:pt x="305" y="441"/>
                  </a:lnTo>
                  <a:lnTo>
                    <a:pt x="328" y="454"/>
                  </a:lnTo>
                  <a:lnTo>
                    <a:pt x="351" y="454"/>
                  </a:lnTo>
                  <a:lnTo>
                    <a:pt x="375" y="467"/>
                  </a:lnTo>
                  <a:lnTo>
                    <a:pt x="410" y="492"/>
                  </a:lnTo>
                  <a:lnTo>
                    <a:pt x="433" y="517"/>
                  </a:lnTo>
                  <a:lnTo>
                    <a:pt x="445" y="555"/>
                  </a:lnTo>
                  <a:lnTo>
                    <a:pt x="445" y="631"/>
                  </a:lnTo>
                  <a:lnTo>
                    <a:pt x="433" y="668"/>
                  </a:lnTo>
                  <a:lnTo>
                    <a:pt x="410" y="706"/>
                  </a:lnTo>
                  <a:lnTo>
                    <a:pt x="375" y="731"/>
                  </a:lnTo>
                  <a:lnTo>
                    <a:pt x="328" y="744"/>
                  </a:lnTo>
                  <a:lnTo>
                    <a:pt x="269" y="744"/>
                  </a:lnTo>
                  <a:lnTo>
                    <a:pt x="187" y="731"/>
                  </a:lnTo>
                  <a:lnTo>
                    <a:pt x="117" y="681"/>
                  </a:lnTo>
                  <a:lnTo>
                    <a:pt x="82" y="605"/>
                  </a:lnTo>
                  <a:lnTo>
                    <a:pt x="47" y="504"/>
                  </a:lnTo>
                  <a:lnTo>
                    <a:pt x="47" y="492"/>
                  </a:lnTo>
                  <a:lnTo>
                    <a:pt x="35" y="479"/>
                  </a:lnTo>
                  <a:lnTo>
                    <a:pt x="12" y="479"/>
                  </a:lnTo>
                  <a:lnTo>
                    <a:pt x="0" y="492"/>
                  </a:lnTo>
                  <a:lnTo>
                    <a:pt x="0" y="769"/>
                  </a:lnTo>
                  <a:lnTo>
                    <a:pt x="24" y="795"/>
                  </a:lnTo>
                  <a:lnTo>
                    <a:pt x="94" y="719"/>
                  </a:lnTo>
                  <a:lnTo>
                    <a:pt x="141" y="757"/>
                  </a:lnTo>
                  <a:lnTo>
                    <a:pt x="199" y="782"/>
                  </a:lnTo>
                  <a:lnTo>
                    <a:pt x="234" y="782"/>
                  </a:lnTo>
                  <a:lnTo>
                    <a:pt x="269" y="795"/>
                  </a:lnTo>
                  <a:lnTo>
                    <a:pt x="387" y="769"/>
                  </a:lnTo>
                  <a:lnTo>
                    <a:pt x="469" y="719"/>
                  </a:lnTo>
                  <a:lnTo>
                    <a:pt x="515" y="643"/>
                  </a:lnTo>
                  <a:lnTo>
                    <a:pt x="527" y="555"/>
                  </a:lnTo>
                  <a:lnTo>
                    <a:pt x="527" y="504"/>
                  </a:lnTo>
                  <a:lnTo>
                    <a:pt x="492" y="429"/>
                  </a:lnTo>
                  <a:lnTo>
                    <a:pt x="422" y="353"/>
                  </a:lnTo>
                  <a:lnTo>
                    <a:pt x="375" y="328"/>
                  </a:lnTo>
                  <a:lnTo>
                    <a:pt x="281" y="303"/>
                  </a:lnTo>
                  <a:lnTo>
                    <a:pt x="211" y="277"/>
                  </a:lnTo>
                  <a:lnTo>
                    <a:pt x="152" y="265"/>
                  </a:lnTo>
                  <a:lnTo>
                    <a:pt x="94" y="227"/>
                  </a:lnTo>
                  <a:lnTo>
                    <a:pt x="82" y="164"/>
                  </a:lnTo>
                  <a:lnTo>
                    <a:pt x="82" y="139"/>
                  </a:lnTo>
                  <a:lnTo>
                    <a:pt x="105" y="88"/>
                  </a:lnTo>
                  <a:lnTo>
                    <a:pt x="129" y="63"/>
                  </a:lnTo>
                  <a:lnTo>
                    <a:pt x="164" y="50"/>
                  </a:lnTo>
                  <a:lnTo>
                    <a:pt x="258" y="25"/>
                  </a:lnTo>
                  <a:lnTo>
                    <a:pt x="351" y="50"/>
                  </a:lnTo>
                  <a:lnTo>
                    <a:pt x="398" y="88"/>
                  </a:lnTo>
                  <a:lnTo>
                    <a:pt x="433" y="139"/>
                  </a:lnTo>
                  <a:lnTo>
                    <a:pt x="445" y="202"/>
                  </a:lnTo>
                  <a:lnTo>
                    <a:pt x="445" y="240"/>
                  </a:lnTo>
                  <a:lnTo>
                    <a:pt x="457" y="252"/>
                  </a:lnTo>
                  <a:lnTo>
                    <a:pt x="480" y="252"/>
                  </a:lnTo>
                  <a:lnTo>
                    <a:pt x="492" y="240"/>
                  </a:lnTo>
                  <a:lnTo>
                    <a:pt x="492" y="13"/>
                  </a:lnTo>
                  <a:lnTo>
                    <a:pt x="480" y="0"/>
                  </a:lnTo>
                  <a:lnTo>
                    <a:pt x="457" y="0"/>
                  </a:lnTo>
                  <a:lnTo>
                    <a:pt x="410" y="50"/>
                  </a:lnTo>
                  <a:lnTo>
                    <a:pt x="316" y="0"/>
                  </a:lnTo>
                  <a:lnTo>
                    <a:pt x="258" y="0"/>
                  </a:lnTo>
                  <a:lnTo>
                    <a:pt x="141" y="13"/>
                  </a:lnTo>
                  <a:lnTo>
                    <a:pt x="59" y="63"/>
                  </a:lnTo>
                  <a:lnTo>
                    <a:pt x="12" y="139"/>
                  </a:lnTo>
                  <a:lnTo>
                    <a:pt x="0" y="214"/>
                  </a:lnTo>
                  <a:lnTo>
                    <a:pt x="12" y="265"/>
                  </a:lnTo>
                  <a:lnTo>
                    <a:pt x="35" y="315"/>
                  </a:lnTo>
                  <a:lnTo>
                    <a:pt x="70" y="353"/>
                  </a:lnTo>
                  <a:lnTo>
                    <a:pt x="129" y="391"/>
                  </a:lnTo>
                  <a:lnTo>
                    <a:pt x="187" y="416"/>
                  </a:lnTo>
                  <a:lnTo>
                    <a:pt x="281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8" name="Freeform 100"/>
            <p:cNvSpPr>
              <a:spLocks/>
            </p:cNvSpPr>
            <p:nvPr/>
          </p:nvSpPr>
          <p:spPr bwMode="auto">
            <a:xfrm>
              <a:off x="32060" y="3141"/>
              <a:ext cx="504" cy="1085"/>
            </a:xfrm>
            <a:custGeom>
              <a:avLst/>
              <a:gdLst/>
              <a:ahLst/>
              <a:cxnLst>
                <a:cxn ang="0">
                  <a:pos x="246" y="366"/>
                </a:cxn>
                <a:cxn ang="0">
                  <a:pos x="480" y="366"/>
                </a:cxn>
                <a:cxn ang="0">
                  <a:pos x="480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211" y="0"/>
                </a:cxn>
                <a:cxn ang="0">
                  <a:pos x="187" y="176"/>
                </a:cxn>
                <a:cxn ang="0">
                  <a:pos x="141" y="252"/>
                </a:cxn>
                <a:cxn ang="0">
                  <a:pos x="82" y="315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1" y="366"/>
                </a:cxn>
                <a:cxn ang="0">
                  <a:pos x="141" y="845"/>
                </a:cxn>
                <a:cxn ang="0">
                  <a:pos x="152" y="946"/>
                </a:cxn>
                <a:cxn ang="0">
                  <a:pos x="199" y="1021"/>
                </a:cxn>
                <a:cxn ang="0">
                  <a:pos x="246" y="1059"/>
                </a:cxn>
                <a:cxn ang="0">
                  <a:pos x="305" y="1072"/>
                </a:cxn>
                <a:cxn ang="0">
                  <a:pos x="340" y="1085"/>
                </a:cxn>
                <a:cxn ang="0">
                  <a:pos x="410" y="1059"/>
                </a:cxn>
                <a:cxn ang="0">
                  <a:pos x="468" y="1009"/>
                </a:cxn>
                <a:cxn ang="0">
                  <a:pos x="492" y="933"/>
                </a:cxn>
                <a:cxn ang="0">
                  <a:pos x="504" y="845"/>
                </a:cxn>
                <a:cxn ang="0">
                  <a:pos x="504" y="744"/>
                </a:cxn>
                <a:cxn ang="0">
                  <a:pos x="468" y="744"/>
                </a:cxn>
                <a:cxn ang="0">
                  <a:pos x="468" y="845"/>
                </a:cxn>
                <a:cxn ang="0">
                  <a:pos x="457" y="908"/>
                </a:cxn>
                <a:cxn ang="0">
                  <a:pos x="433" y="984"/>
                </a:cxn>
                <a:cxn ang="0">
                  <a:pos x="386" y="1034"/>
                </a:cxn>
                <a:cxn ang="0">
                  <a:pos x="351" y="1034"/>
                </a:cxn>
                <a:cxn ang="0">
                  <a:pos x="316" y="1021"/>
                </a:cxn>
                <a:cxn ang="0">
                  <a:pos x="293" y="1009"/>
                </a:cxn>
                <a:cxn ang="0">
                  <a:pos x="269" y="984"/>
                </a:cxn>
                <a:cxn ang="0">
                  <a:pos x="258" y="958"/>
                </a:cxn>
                <a:cxn ang="0">
                  <a:pos x="258" y="921"/>
                </a:cxn>
                <a:cxn ang="0">
                  <a:pos x="246" y="895"/>
                </a:cxn>
                <a:cxn ang="0">
                  <a:pos x="246" y="845"/>
                </a:cxn>
                <a:cxn ang="0">
                  <a:pos x="246" y="366"/>
                </a:cxn>
              </a:cxnLst>
              <a:rect l="0" t="0" r="r" b="b"/>
              <a:pathLst>
                <a:path w="504" h="1085">
                  <a:moveTo>
                    <a:pt x="246" y="366"/>
                  </a:moveTo>
                  <a:lnTo>
                    <a:pt x="480" y="366"/>
                  </a:lnTo>
                  <a:lnTo>
                    <a:pt x="480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211" y="0"/>
                  </a:lnTo>
                  <a:lnTo>
                    <a:pt x="187" y="176"/>
                  </a:lnTo>
                  <a:lnTo>
                    <a:pt x="141" y="252"/>
                  </a:lnTo>
                  <a:lnTo>
                    <a:pt x="82" y="315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1" y="366"/>
                  </a:lnTo>
                  <a:lnTo>
                    <a:pt x="141" y="845"/>
                  </a:lnTo>
                  <a:lnTo>
                    <a:pt x="152" y="946"/>
                  </a:lnTo>
                  <a:lnTo>
                    <a:pt x="199" y="1021"/>
                  </a:lnTo>
                  <a:lnTo>
                    <a:pt x="246" y="1059"/>
                  </a:lnTo>
                  <a:lnTo>
                    <a:pt x="305" y="1072"/>
                  </a:lnTo>
                  <a:lnTo>
                    <a:pt x="340" y="1085"/>
                  </a:lnTo>
                  <a:lnTo>
                    <a:pt x="410" y="1059"/>
                  </a:lnTo>
                  <a:lnTo>
                    <a:pt x="468" y="1009"/>
                  </a:lnTo>
                  <a:lnTo>
                    <a:pt x="492" y="933"/>
                  </a:lnTo>
                  <a:lnTo>
                    <a:pt x="504" y="845"/>
                  </a:lnTo>
                  <a:lnTo>
                    <a:pt x="504" y="744"/>
                  </a:lnTo>
                  <a:lnTo>
                    <a:pt x="468" y="744"/>
                  </a:lnTo>
                  <a:lnTo>
                    <a:pt x="468" y="845"/>
                  </a:lnTo>
                  <a:lnTo>
                    <a:pt x="457" y="908"/>
                  </a:lnTo>
                  <a:lnTo>
                    <a:pt x="433" y="984"/>
                  </a:lnTo>
                  <a:lnTo>
                    <a:pt x="386" y="1034"/>
                  </a:lnTo>
                  <a:lnTo>
                    <a:pt x="351" y="1034"/>
                  </a:lnTo>
                  <a:lnTo>
                    <a:pt x="316" y="1021"/>
                  </a:lnTo>
                  <a:lnTo>
                    <a:pt x="293" y="1009"/>
                  </a:lnTo>
                  <a:lnTo>
                    <a:pt x="269" y="984"/>
                  </a:lnTo>
                  <a:lnTo>
                    <a:pt x="258" y="958"/>
                  </a:lnTo>
                  <a:lnTo>
                    <a:pt x="258" y="921"/>
                  </a:lnTo>
                  <a:lnTo>
                    <a:pt x="246" y="895"/>
                  </a:lnTo>
                  <a:lnTo>
                    <a:pt x="246" y="845"/>
                  </a:lnTo>
                  <a:lnTo>
                    <a:pt x="246" y="3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89" name="Freeform 101"/>
            <p:cNvSpPr>
              <a:spLocks/>
            </p:cNvSpPr>
            <p:nvPr/>
          </p:nvSpPr>
          <p:spPr bwMode="auto">
            <a:xfrm>
              <a:off x="33231" y="3040"/>
              <a:ext cx="1089" cy="1160"/>
            </a:xfrm>
            <a:custGeom>
              <a:avLst/>
              <a:gdLst/>
              <a:ahLst/>
              <a:cxnLst>
                <a:cxn ang="0">
                  <a:pos x="644" y="114"/>
                </a:cxn>
                <a:cxn ang="0">
                  <a:pos x="668" y="63"/>
                </a:cxn>
                <a:cxn ang="0">
                  <a:pos x="679" y="50"/>
                </a:cxn>
                <a:cxn ang="0">
                  <a:pos x="890" y="50"/>
                </a:cxn>
                <a:cxn ang="0">
                  <a:pos x="960" y="63"/>
                </a:cxn>
                <a:cxn ang="0">
                  <a:pos x="1007" y="114"/>
                </a:cxn>
                <a:cxn ang="0">
                  <a:pos x="1019" y="189"/>
                </a:cxn>
                <a:cxn ang="0">
                  <a:pos x="1019" y="252"/>
                </a:cxn>
                <a:cxn ang="0">
                  <a:pos x="1007" y="290"/>
                </a:cxn>
                <a:cxn ang="0">
                  <a:pos x="1007" y="341"/>
                </a:cxn>
                <a:cxn ang="0">
                  <a:pos x="995" y="353"/>
                </a:cxn>
                <a:cxn ang="0">
                  <a:pos x="995" y="378"/>
                </a:cxn>
                <a:cxn ang="0">
                  <a:pos x="1031" y="378"/>
                </a:cxn>
                <a:cxn ang="0">
                  <a:pos x="1042" y="366"/>
                </a:cxn>
                <a:cxn ang="0">
                  <a:pos x="1042" y="341"/>
                </a:cxn>
                <a:cxn ang="0">
                  <a:pos x="1089" y="38"/>
                </a:cxn>
                <a:cxn ang="0">
                  <a:pos x="1089" y="0"/>
                </a:cxn>
                <a:cxn ang="0">
                  <a:pos x="129" y="0"/>
                </a:cxn>
                <a:cxn ang="0">
                  <a:pos x="105" y="25"/>
                </a:cxn>
                <a:cxn ang="0">
                  <a:pos x="12" y="328"/>
                </a:cxn>
                <a:cxn ang="0">
                  <a:pos x="12" y="341"/>
                </a:cxn>
                <a:cxn ang="0">
                  <a:pos x="0" y="353"/>
                </a:cxn>
                <a:cxn ang="0">
                  <a:pos x="0" y="366"/>
                </a:cxn>
                <a:cxn ang="0">
                  <a:pos x="12" y="378"/>
                </a:cxn>
                <a:cxn ang="0">
                  <a:pos x="35" y="378"/>
                </a:cxn>
                <a:cxn ang="0">
                  <a:pos x="47" y="366"/>
                </a:cxn>
                <a:cxn ang="0">
                  <a:pos x="47" y="341"/>
                </a:cxn>
                <a:cxn ang="0">
                  <a:pos x="94" y="214"/>
                </a:cxn>
                <a:cxn ang="0">
                  <a:pos x="141" y="126"/>
                </a:cxn>
                <a:cxn ang="0">
                  <a:pos x="211" y="76"/>
                </a:cxn>
                <a:cxn ang="0">
                  <a:pos x="293" y="50"/>
                </a:cxn>
                <a:cxn ang="0">
                  <a:pos x="515" y="50"/>
                </a:cxn>
                <a:cxn ang="0">
                  <a:pos x="515" y="101"/>
                </a:cxn>
                <a:cxn ang="0">
                  <a:pos x="305" y="1022"/>
                </a:cxn>
                <a:cxn ang="0">
                  <a:pos x="293" y="1059"/>
                </a:cxn>
                <a:cxn ang="0">
                  <a:pos x="269" y="1085"/>
                </a:cxn>
                <a:cxn ang="0">
                  <a:pos x="211" y="1097"/>
                </a:cxn>
                <a:cxn ang="0">
                  <a:pos x="105" y="1110"/>
                </a:cxn>
                <a:cxn ang="0">
                  <a:pos x="59" y="1110"/>
                </a:cxn>
                <a:cxn ang="0">
                  <a:pos x="47" y="1122"/>
                </a:cxn>
                <a:cxn ang="0">
                  <a:pos x="47" y="1148"/>
                </a:cxn>
                <a:cxn ang="0">
                  <a:pos x="59" y="1160"/>
                </a:cxn>
                <a:cxn ang="0">
                  <a:pos x="632" y="1160"/>
                </a:cxn>
                <a:cxn ang="0">
                  <a:pos x="644" y="1148"/>
                </a:cxn>
                <a:cxn ang="0">
                  <a:pos x="644" y="1110"/>
                </a:cxn>
                <a:cxn ang="0">
                  <a:pos x="527" y="1110"/>
                </a:cxn>
                <a:cxn ang="0">
                  <a:pos x="492" y="1097"/>
                </a:cxn>
                <a:cxn ang="0">
                  <a:pos x="445" y="1097"/>
                </a:cxn>
                <a:cxn ang="0">
                  <a:pos x="433" y="1085"/>
                </a:cxn>
                <a:cxn ang="0">
                  <a:pos x="433" y="1034"/>
                </a:cxn>
                <a:cxn ang="0">
                  <a:pos x="644" y="114"/>
                </a:cxn>
              </a:cxnLst>
              <a:rect l="0" t="0" r="r" b="b"/>
              <a:pathLst>
                <a:path w="1089" h="1160">
                  <a:moveTo>
                    <a:pt x="644" y="114"/>
                  </a:moveTo>
                  <a:lnTo>
                    <a:pt x="668" y="63"/>
                  </a:lnTo>
                  <a:lnTo>
                    <a:pt x="679" y="50"/>
                  </a:lnTo>
                  <a:lnTo>
                    <a:pt x="890" y="50"/>
                  </a:lnTo>
                  <a:lnTo>
                    <a:pt x="960" y="63"/>
                  </a:lnTo>
                  <a:lnTo>
                    <a:pt x="1007" y="114"/>
                  </a:lnTo>
                  <a:lnTo>
                    <a:pt x="1019" y="189"/>
                  </a:lnTo>
                  <a:lnTo>
                    <a:pt x="1019" y="252"/>
                  </a:lnTo>
                  <a:lnTo>
                    <a:pt x="1007" y="290"/>
                  </a:lnTo>
                  <a:lnTo>
                    <a:pt x="1007" y="341"/>
                  </a:lnTo>
                  <a:lnTo>
                    <a:pt x="995" y="353"/>
                  </a:lnTo>
                  <a:lnTo>
                    <a:pt x="995" y="378"/>
                  </a:lnTo>
                  <a:lnTo>
                    <a:pt x="1031" y="378"/>
                  </a:lnTo>
                  <a:lnTo>
                    <a:pt x="1042" y="366"/>
                  </a:lnTo>
                  <a:lnTo>
                    <a:pt x="1042" y="341"/>
                  </a:lnTo>
                  <a:lnTo>
                    <a:pt x="1089" y="38"/>
                  </a:lnTo>
                  <a:lnTo>
                    <a:pt x="1089" y="0"/>
                  </a:lnTo>
                  <a:lnTo>
                    <a:pt x="129" y="0"/>
                  </a:lnTo>
                  <a:lnTo>
                    <a:pt x="105" y="25"/>
                  </a:lnTo>
                  <a:lnTo>
                    <a:pt x="12" y="328"/>
                  </a:lnTo>
                  <a:lnTo>
                    <a:pt x="12" y="341"/>
                  </a:lnTo>
                  <a:lnTo>
                    <a:pt x="0" y="353"/>
                  </a:lnTo>
                  <a:lnTo>
                    <a:pt x="0" y="366"/>
                  </a:lnTo>
                  <a:lnTo>
                    <a:pt x="12" y="378"/>
                  </a:lnTo>
                  <a:lnTo>
                    <a:pt x="35" y="378"/>
                  </a:lnTo>
                  <a:lnTo>
                    <a:pt x="47" y="366"/>
                  </a:lnTo>
                  <a:lnTo>
                    <a:pt x="47" y="341"/>
                  </a:lnTo>
                  <a:lnTo>
                    <a:pt x="94" y="214"/>
                  </a:lnTo>
                  <a:lnTo>
                    <a:pt x="141" y="126"/>
                  </a:lnTo>
                  <a:lnTo>
                    <a:pt x="211" y="76"/>
                  </a:lnTo>
                  <a:lnTo>
                    <a:pt x="293" y="50"/>
                  </a:lnTo>
                  <a:lnTo>
                    <a:pt x="515" y="50"/>
                  </a:lnTo>
                  <a:lnTo>
                    <a:pt x="515" y="101"/>
                  </a:lnTo>
                  <a:lnTo>
                    <a:pt x="305" y="1022"/>
                  </a:lnTo>
                  <a:lnTo>
                    <a:pt x="293" y="1059"/>
                  </a:lnTo>
                  <a:lnTo>
                    <a:pt x="269" y="1085"/>
                  </a:lnTo>
                  <a:lnTo>
                    <a:pt x="211" y="1097"/>
                  </a:lnTo>
                  <a:lnTo>
                    <a:pt x="105" y="1110"/>
                  </a:lnTo>
                  <a:lnTo>
                    <a:pt x="59" y="1110"/>
                  </a:lnTo>
                  <a:lnTo>
                    <a:pt x="47" y="1122"/>
                  </a:lnTo>
                  <a:lnTo>
                    <a:pt x="47" y="1148"/>
                  </a:lnTo>
                  <a:lnTo>
                    <a:pt x="59" y="1160"/>
                  </a:lnTo>
                  <a:lnTo>
                    <a:pt x="632" y="1160"/>
                  </a:lnTo>
                  <a:lnTo>
                    <a:pt x="644" y="1148"/>
                  </a:lnTo>
                  <a:lnTo>
                    <a:pt x="644" y="1110"/>
                  </a:lnTo>
                  <a:lnTo>
                    <a:pt x="527" y="1110"/>
                  </a:lnTo>
                  <a:lnTo>
                    <a:pt x="492" y="1097"/>
                  </a:lnTo>
                  <a:lnTo>
                    <a:pt x="445" y="1097"/>
                  </a:lnTo>
                  <a:lnTo>
                    <a:pt x="433" y="1085"/>
                  </a:lnTo>
                  <a:lnTo>
                    <a:pt x="433" y="1034"/>
                  </a:lnTo>
                  <a:lnTo>
                    <a:pt x="644" y="11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0" name="Freeform 102"/>
            <p:cNvSpPr>
              <a:spLocks/>
            </p:cNvSpPr>
            <p:nvPr/>
          </p:nvSpPr>
          <p:spPr bwMode="auto">
            <a:xfrm>
              <a:off x="34519" y="2914"/>
              <a:ext cx="363" cy="1715"/>
            </a:xfrm>
            <a:custGeom>
              <a:avLst/>
              <a:gdLst/>
              <a:ahLst/>
              <a:cxnLst>
                <a:cxn ang="0">
                  <a:pos x="363" y="1702"/>
                </a:cxn>
                <a:cxn ang="0">
                  <a:pos x="363" y="1690"/>
                </a:cxn>
                <a:cxn ang="0">
                  <a:pos x="340" y="1665"/>
                </a:cxn>
                <a:cxn ang="0">
                  <a:pos x="211" y="1488"/>
                </a:cxn>
                <a:cxn ang="0">
                  <a:pos x="141" y="1274"/>
                </a:cxn>
                <a:cxn ang="0">
                  <a:pos x="94" y="1059"/>
                </a:cxn>
                <a:cxn ang="0">
                  <a:pos x="82" y="858"/>
                </a:cxn>
                <a:cxn ang="0">
                  <a:pos x="94" y="631"/>
                </a:cxn>
                <a:cxn ang="0">
                  <a:pos x="141" y="416"/>
                </a:cxn>
                <a:cxn ang="0">
                  <a:pos x="223" y="214"/>
                </a:cxn>
                <a:cxn ang="0">
                  <a:pos x="340" y="38"/>
                </a:cxn>
                <a:cxn ang="0">
                  <a:pos x="352" y="25"/>
                </a:cxn>
                <a:cxn ang="0">
                  <a:pos x="363" y="25"/>
                </a:cxn>
                <a:cxn ang="0">
                  <a:pos x="363" y="0"/>
                </a:cxn>
                <a:cxn ang="0">
                  <a:pos x="352" y="0"/>
                </a:cxn>
                <a:cxn ang="0">
                  <a:pos x="316" y="25"/>
                </a:cxn>
                <a:cxn ang="0">
                  <a:pos x="246" y="88"/>
                </a:cxn>
                <a:cxn ang="0">
                  <a:pos x="176" y="189"/>
                </a:cxn>
                <a:cxn ang="0">
                  <a:pos x="94" y="328"/>
                </a:cxn>
                <a:cxn ang="0">
                  <a:pos x="35" y="517"/>
                </a:cxn>
                <a:cxn ang="0">
                  <a:pos x="0" y="694"/>
                </a:cxn>
                <a:cxn ang="0">
                  <a:pos x="0" y="1009"/>
                </a:cxn>
                <a:cxn ang="0">
                  <a:pos x="35" y="1198"/>
                </a:cxn>
                <a:cxn ang="0">
                  <a:pos x="106" y="1387"/>
                </a:cxn>
                <a:cxn ang="0">
                  <a:pos x="176" y="1526"/>
                </a:cxn>
                <a:cxn ang="0">
                  <a:pos x="258" y="1639"/>
                </a:cxn>
                <a:cxn ang="0">
                  <a:pos x="316" y="1690"/>
                </a:cxn>
                <a:cxn ang="0">
                  <a:pos x="352" y="1715"/>
                </a:cxn>
                <a:cxn ang="0">
                  <a:pos x="363" y="1715"/>
                </a:cxn>
                <a:cxn ang="0">
                  <a:pos x="363" y="1702"/>
                </a:cxn>
              </a:cxnLst>
              <a:rect l="0" t="0" r="r" b="b"/>
              <a:pathLst>
                <a:path w="363" h="1715">
                  <a:moveTo>
                    <a:pt x="363" y="1702"/>
                  </a:moveTo>
                  <a:lnTo>
                    <a:pt x="363" y="1690"/>
                  </a:lnTo>
                  <a:lnTo>
                    <a:pt x="340" y="1665"/>
                  </a:lnTo>
                  <a:lnTo>
                    <a:pt x="211" y="1488"/>
                  </a:lnTo>
                  <a:lnTo>
                    <a:pt x="141" y="1274"/>
                  </a:lnTo>
                  <a:lnTo>
                    <a:pt x="94" y="1059"/>
                  </a:lnTo>
                  <a:lnTo>
                    <a:pt x="82" y="858"/>
                  </a:lnTo>
                  <a:lnTo>
                    <a:pt x="94" y="631"/>
                  </a:lnTo>
                  <a:lnTo>
                    <a:pt x="141" y="416"/>
                  </a:lnTo>
                  <a:lnTo>
                    <a:pt x="223" y="214"/>
                  </a:lnTo>
                  <a:lnTo>
                    <a:pt x="340" y="38"/>
                  </a:lnTo>
                  <a:lnTo>
                    <a:pt x="352" y="25"/>
                  </a:lnTo>
                  <a:lnTo>
                    <a:pt x="363" y="25"/>
                  </a:lnTo>
                  <a:lnTo>
                    <a:pt x="363" y="0"/>
                  </a:lnTo>
                  <a:lnTo>
                    <a:pt x="352" y="0"/>
                  </a:lnTo>
                  <a:lnTo>
                    <a:pt x="316" y="25"/>
                  </a:lnTo>
                  <a:lnTo>
                    <a:pt x="246" y="88"/>
                  </a:lnTo>
                  <a:lnTo>
                    <a:pt x="176" y="189"/>
                  </a:lnTo>
                  <a:lnTo>
                    <a:pt x="94" y="328"/>
                  </a:lnTo>
                  <a:lnTo>
                    <a:pt x="35" y="517"/>
                  </a:lnTo>
                  <a:lnTo>
                    <a:pt x="0" y="694"/>
                  </a:lnTo>
                  <a:lnTo>
                    <a:pt x="0" y="1009"/>
                  </a:lnTo>
                  <a:lnTo>
                    <a:pt x="35" y="1198"/>
                  </a:lnTo>
                  <a:lnTo>
                    <a:pt x="106" y="1387"/>
                  </a:lnTo>
                  <a:lnTo>
                    <a:pt x="176" y="1526"/>
                  </a:lnTo>
                  <a:lnTo>
                    <a:pt x="258" y="1639"/>
                  </a:lnTo>
                  <a:lnTo>
                    <a:pt x="316" y="1690"/>
                  </a:lnTo>
                  <a:lnTo>
                    <a:pt x="352" y="1715"/>
                  </a:lnTo>
                  <a:lnTo>
                    <a:pt x="363" y="1715"/>
                  </a:lnTo>
                  <a:lnTo>
                    <a:pt x="363" y="170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1" name="Freeform 103"/>
            <p:cNvSpPr>
              <a:spLocks/>
            </p:cNvSpPr>
            <p:nvPr/>
          </p:nvSpPr>
          <p:spPr bwMode="auto">
            <a:xfrm>
              <a:off x="35234" y="2700"/>
              <a:ext cx="526" cy="845"/>
            </a:xfrm>
            <a:custGeom>
              <a:avLst/>
              <a:gdLst/>
              <a:ahLst/>
              <a:cxnLst>
                <a:cxn ang="0">
                  <a:pos x="515" y="88"/>
                </a:cxn>
                <a:cxn ang="0">
                  <a:pos x="526" y="75"/>
                </a:cxn>
                <a:cxn ang="0">
                  <a:pos x="526" y="50"/>
                </a:cxn>
                <a:cxn ang="0">
                  <a:pos x="210" y="50"/>
                </a:cxn>
                <a:cxn ang="0">
                  <a:pos x="187" y="37"/>
                </a:cxn>
                <a:cxn ang="0">
                  <a:pos x="105" y="37"/>
                </a:cxn>
                <a:cxn ang="0">
                  <a:pos x="93" y="25"/>
                </a:cxn>
                <a:cxn ang="0">
                  <a:pos x="81" y="25"/>
                </a:cxn>
                <a:cxn ang="0">
                  <a:pos x="70" y="12"/>
                </a:cxn>
                <a:cxn ang="0">
                  <a:pos x="70" y="0"/>
                </a:cxn>
                <a:cxn ang="0">
                  <a:pos x="35" y="0"/>
                </a:cxn>
                <a:cxn ang="0">
                  <a:pos x="0" y="264"/>
                </a:cxn>
                <a:cxn ang="0">
                  <a:pos x="35" y="264"/>
                </a:cxn>
                <a:cxn ang="0">
                  <a:pos x="35" y="252"/>
                </a:cxn>
                <a:cxn ang="0">
                  <a:pos x="46" y="227"/>
                </a:cxn>
                <a:cxn ang="0">
                  <a:pos x="46" y="189"/>
                </a:cxn>
                <a:cxn ang="0">
                  <a:pos x="58" y="163"/>
                </a:cxn>
                <a:cxn ang="0">
                  <a:pos x="70" y="151"/>
                </a:cxn>
                <a:cxn ang="0">
                  <a:pos x="421" y="151"/>
                </a:cxn>
                <a:cxn ang="0">
                  <a:pos x="398" y="176"/>
                </a:cxn>
                <a:cxn ang="0">
                  <a:pos x="351" y="252"/>
                </a:cxn>
                <a:cxn ang="0">
                  <a:pos x="304" y="302"/>
                </a:cxn>
                <a:cxn ang="0">
                  <a:pos x="222" y="454"/>
                </a:cxn>
                <a:cxn ang="0">
                  <a:pos x="175" y="592"/>
                </a:cxn>
                <a:cxn ang="0">
                  <a:pos x="152" y="706"/>
                </a:cxn>
                <a:cxn ang="0">
                  <a:pos x="152" y="819"/>
                </a:cxn>
                <a:cxn ang="0">
                  <a:pos x="175" y="845"/>
                </a:cxn>
                <a:cxn ang="0">
                  <a:pos x="222" y="845"/>
                </a:cxn>
                <a:cxn ang="0">
                  <a:pos x="245" y="819"/>
                </a:cxn>
                <a:cxn ang="0">
                  <a:pos x="257" y="794"/>
                </a:cxn>
                <a:cxn ang="0">
                  <a:pos x="257" y="731"/>
                </a:cxn>
                <a:cxn ang="0">
                  <a:pos x="269" y="580"/>
                </a:cxn>
                <a:cxn ang="0">
                  <a:pos x="281" y="466"/>
                </a:cxn>
                <a:cxn ang="0">
                  <a:pos x="316" y="378"/>
                </a:cxn>
                <a:cxn ang="0">
                  <a:pos x="351" y="315"/>
                </a:cxn>
                <a:cxn ang="0">
                  <a:pos x="515" y="88"/>
                </a:cxn>
              </a:cxnLst>
              <a:rect l="0" t="0" r="r" b="b"/>
              <a:pathLst>
                <a:path w="526" h="845">
                  <a:moveTo>
                    <a:pt x="515" y="88"/>
                  </a:moveTo>
                  <a:lnTo>
                    <a:pt x="526" y="75"/>
                  </a:lnTo>
                  <a:lnTo>
                    <a:pt x="526" y="50"/>
                  </a:lnTo>
                  <a:lnTo>
                    <a:pt x="210" y="50"/>
                  </a:lnTo>
                  <a:lnTo>
                    <a:pt x="187" y="37"/>
                  </a:lnTo>
                  <a:lnTo>
                    <a:pt x="105" y="37"/>
                  </a:lnTo>
                  <a:lnTo>
                    <a:pt x="93" y="25"/>
                  </a:lnTo>
                  <a:lnTo>
                    <a:pt x="81" y="25"/>
                  </a:lnTo>
                  <a:lnTo>
                    <a:pt x="70" y="12"/>
                  </a:lnTo>
                  <a:lnTo>
                    <a:pt x="70" y="0"/>
                  </a:lnTo>
                  <a:lnTo>
                    <a:pt x="35" y="0"/>
                  </a:lnTo>
                  <a:lnTo>
                    <a:pt x="0" y="264"/>
                  </a:lnTo>
                  <a:lnTo>
                    <a:pt x="35" y="264"/>
                  </a:lnTo>
                  <a:lnTo>
                    <a:pt x="35" y="252"/>
                  </a:lnTo>
                  <a:lnTo>
                    <a:pt x="46" y="227"/>
                  </a:lnTo>
                  <a:lnTo>
                    <a:pt x="46" y="189"/>
                  </a:lnTo>
                  <a:lnTo>
                    <a:pt x="58" y="163"/>
                  </a:lnTo>
                  <a:lnTo>
                    <a:pt x="70" y="151"/>
                  </a:lnTo>
                  <a:lnTo>
                    <a:pt x="421" y="151"/>
                  </a:lnTo>
                  <a:lnTo>
                    <a:pt x="398" y="176"/>
                  </a:lnTo>
                  <a:lnTo>
                    <a:pt x="351" y="252"/>
                  </a:lnTo>
                  <a:lnTo>
                    <a:pt x="304" y="302"/>
                  </a:lnTo>
                  <a:lnTo>
                    <a:pt x="222" y="454"/>
                  </a:lnTo>
                  <a:lnTo>
                    <a:pt x="175" y="592"/>
                  </a:lnTo>
                  <a:lnTo>
                    <a:pt x="152" y="706"/>
                  </a:lnTo>
                  <a:lnTo>
                    <a:pt x="152" y="819"/>
                  </a:lnTo>
                  <a:lnTo>
                    <a:pt x="175" y="845"/>
                  </a:lnTo>
                  <a:lnTo>
                    <a:pt x="222" y="845"/>
                  </a:lnTo>
                  <a:lnTo>
                    <a:pt x="245" y="819"/>
                  </a:lnTo>
                  <a:lnTo>
                    <a:pt x="257" y="794"/>
                  </a:lnTo>
                  <a:lnTo>
                    <a:pt x="257" y="731"/>
                  </a:lnTo>
                  <a:lnTo>
                    <a:pt x="269" y="580"/>
                  </a:lnTo>
                  <a:lnTo>
                    <a:pt x="281" y="466"/>
                  </a:lnTo>
                  <a:lnTo>
                    <a:pt x="316" y="378"/>
                  </a:lnTo>
                  <a:lnTo>
                    <a:pt x="351" y="315"/>
                  </a:lnTo>
                  <a:lnTo>
                    <a:pt x="515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2" name="Freeform 104"/>
            <p:cNvSpPr>
              <a:spLocks/>
            </p:cNvSpPr>
            <p:nvPr/>
          </p:nvSpPr>
          <p:spPr bwMode="auto">
            <a:xfrm>
              <a:off x="35831" y="2990"/>
              <a:ext cx="691" cy="542"/>
            </a:xfrm>
            <a:custGeom>
              <a:avLst/>
              <a:gdLst/>
              <a:ahLst/>
              <a:cxnLst>
                <a:cxn ang="0">
                  <a:pos x="82" y="466"/>
                </a:cxn>
                <a:cxn ang="0">
                  <a:pos x="105" y="542"/>
                </a:cxn>
                <a:cxn ang="0">
                  <a:pos x="164" y="517"/>
                </a:cxn>
                <a:cxn ang="0">
                  <a:pos x="175" y="466"/>
                </a:cxn>
                <a:cxn ang="0">
                  <a:pos x="199" y="365"/>
                </a:cxn>
                <a:cxn ang="0">
                  <a:pos x="222" y="252"/>
                </a:cxn>
                <a:cxn ang="0">
                  <a:pos x="234" y="201"/>
                </a:cxn>
                <a:cxn ang="0">
                  <a:pos x="269" y="138"/>
                </a:cxn>
                <a:cxn ang="0">
                  <a:pos x="386" y="37"/>
                </a:cxn>
                <a:cxn ang="0">
                  <a:pos x="492" y="63"/>
                </a:cxn>
                <a:cxn ang="0">
                  <a:pos x="503" y="113"/>
                </a:cxn>
                <a:cxn ang="0">
                  <a:pos x="468" y="302"/>
                </a:cxn>
                <a:cxn ang="0">
                  <a:pos x="421" y="479"/>
                </a:cxn>
                <a:cxn ang="0">
                  <a:pos x="492" y="542"/>
                </a:cxn>
                <a:cxn ang="0">
                  <a:pos x="597" y="517"/>
                </a:cxn>
                <a:cxn ang="0">
                  <a:pos x="656" y="454"/>
                </a:cxn>
                <a:cxn ang="0">
                  <a:pos x="679" y="391"/>
                </a:cxn>
                <a:cxn ang="0">
                  <a:pos x="691" y="340"/>
                </a:cxn>
                <a:cxn ang="0">
                  <a:pos x="656" y="353"/>
                </a:cxn>
                <a:cxn ang="0">
                  <a:pos x="632" y="416"/>
                </a:cxn>
                <a:cxn ang="0">
                  <a:pos x="562" y="504"/>
                </a:cxn>
                <a:cxn ang="0">
                  <a:pos x="503" y="491"/>
                </a:cxn>
                <a:cxn ang="0">
                  <a:pos x="515" y="403"/>
                </a:cxn>
                <a:cxn ang="0">
                  <a:pos x="550" y="302"/>
                </a:cxn>
                <a:cxn ang="0">
                  <a:pos x="585" y="138"/>
                </a:cxn>
                <a:cxn ang="0">
                  <a:pos x="574" y="63"/>
                </a:cxn>
                <a:cxn ang="0">
                  <a:pos x="492" y="0"/>
                </a:cxn>
                <a:cxn ang="0">
                  <a:pos x="363" y="12"/>
                </a:cxn>
                <a:cxn ang="0">
                  <a:pos x="257" y="113"/>
                </a:cxn>
                <a:cxn ang="0">
                  <a:pos x="234" y="50"/>
                </a:cxn>
                <a:cxn ang="0">
                  <a:pos x="164" y="0"/>
                </a:cxn>
                <a:cxn ang="0">
                  <a:pos x="82" y="25"/>
                </a:cxn>
                <a:cxn ang="0">
                  <a:pos x="35" y="88"/>
                </a:cxn>
                <a:cxn ang="0">
                  <a:pos x="11" y="151"/>
                </a:cxn>
                <a:cxn ang="0">
                  <a:pos x="0" y="176"/>
                </a:cxn>
                <a:cxn ang="0">
                  <a:pos x="35" y="201"/>
                </a:cxn>
                <a:cxn ang="0">
                  <a:pos x="47" y="164"/>
                </a:cxn>
                <a:cxn ang="0">
                  <a:pos x="93" y="63"/>
                </a:cxn>
                <a:cxn ang="0">
                  <a:pos x="152" y="37"/>
                </a:cxn>
                <a:cxn ang="0">
                  <a:pos x="164" y="113"/>
                </a:cxn>
                <a:cxn ang="0">
                  <a:pos x="152" y="189"/>
                </a:cxn>
                <a:cxn ang="0">
                  <a:pos x="129" y="302"/>
                </a:cxn>
              </a:cxnLst>
              <a:rect l="0" t="0" r="r" b="b"/>
              <a:pathLst>
                <a:path w="691" h="542">
                  <a:moveTo>
                    <a:pt x="93" y="454"/>
                  </a:moveTo>
                  <a:lnTo>
                    <a:pt x="82" y="466"/>
                  </a:lnTo>
                  <a:lnTo>
                    <a:pt x="82" y="517"/>
                  </a:lnTo>
                  <a:lnTo>
                    <a:pt x="105" y="542"/>
                  </a:lnTo>
                  <a:lnTo>
                    <a:pt x="140" y="542"/>
                  </a:lnTo>
                  <a:lnTo>
                    <a:pt x="164" y="517"/>
                  </a:lnTo>
                  <a:lnTo>
                    <a:pt x="164" y="491"/>
                  </a:lnTo>
                  <a:lnTo>
                    <a:pt x="175" y="466"/>
                  </a:lnTo>
                  <a:lnTo>
                    <a:pt x="175" y="441"/>
                  </a:lnTo>
                  <a:lnTo>
                    <a:pt x="199" y="365"/>
                  </a:lnTo>
                  <a:lnTo>
                    <a:pt x="199" y="327"/>
                  </a:lnTo>
                  <a:lnTo>
                    <a:pt x="222" y="252"/>
                  </a:lnTo>
                  <a:lnTo>
                    <a:pt x="234" y="227"/>
                  </a:lnTo>
                  <a:lnTo>
                    <a:pt x="234" y="201"/>
                  </a:lnTo>
                  <a:lnTo>
                    <a:pt x="246" y="189"/>
                  </a:lnTo>
                  <a:lnTo>
                    <a:pt x="269" y="138"/>
                  </a:lnTo>
                  <a:lnTo>
                    <a:pt x="316" y="88"/>
                  </a:lnTo>
                  <a:lnTo>
                    <a:pt x="386" y="37"/>
                  </a:lnTo>
                  <a:lnTo>
                    <a:pt x="468" y="37"/>
                  </a:lnTo>
                  <a:lnTo>
                    <a:pt x="492" y="63"/>
                  </a:lnTo>
                  <a:lnTo>
                    <a:pt x="503" y="88"/>
                  </a:lnTo>
                  <a:lnTo>
                    <a:pt x="503" y="113"/>
                  </a:lnTo>
                  <a:lnTo>
                    <a:pt x="492" y="201"/>
                  </a:lnTo>
                  <a:lnTo>
                    <a:pt x="468" y="302"/>
                  </a:lnTo>
                  <a:lnTo>
                    <a:pt x="421" y="403"/>
                  </a:lnTo>
                  <a:lnTo>
                    <a:pt x="421" y="479"/>
                  </a:lnTo>
                  <a:lnTo>
                    <a:pt x="468" y="529"/>
                  </a:lnTo>
                  <a:lnTo>
                    <a:pt x="492" y="542"/>
                  </a:lnTo>
                  <a:lnTo>
                    <a:pt x="527" y="542"/>
                  </a:lnTo>
                  <a:lnTo>
                    <a:pt x="597" y="517"/>
                  </a:lnTo>
                  <a:lnTo>
                    <a:pt x="632" y="491"/>
                  </a:lnTo>
                  <a:lnTo>
                    <a:pt x="656" y="454"/>
                  </a:lnTo>
                  <a:lnTo>
                    <a:pt x="667" y="428"/>
                  </a:lnTo>
                  <a:lnTo>
                    <a:pt x="679" y="391"/>
                  </a:lnTo>
                  <a:lnTo>
                    <a:pt x="691" y="365"/>
                  </a:lnTo>
                  <a:lnTo>
                    <a:pt x="691" y="340"/>
                  </a:lnTo>
                  <a:lnTo>
                    <a:pt x="656" y="340"/>
                  </a:lnTo>
                  <a:lnTo>
                    <a:pt x="656" y="353"/>
                  </a:lnTo>
                  <a:lnTo>
                    <a:pt x="644" y="365"/>
                  </a:lnTo>
                  <a:lnTo>
                    <a:pt x="632" y="416"/>
                  </a:lnTo>
                  <a:lnTo>
                    <a:pt x="609" y="454"/>
                  </a:lnTo>
                  <a:lnTo>
                    <a:pt x="562" y="504"/>
                  </a:lnTo>
                  <a:lnTo>
                    <a:pt x="515" y="504"/>
                  </a:lnTo>
                  <a:lnTo>
                    <a:pt x="503" y="491"/>
                  </a:lnTo>
                  <a:lnTo>
                    <a:pt x="503" y="428"/>
                  </a:lnTo>
                  <a:lnTo>
                    <a:pt x="515" y="403"/>
                  </a:lnTo>
                  <a:lnTo>
                    <a:pt x="527" y="365"/>
                  </a:lnTo>
                  <a:lnTo>
                    <a:pt x="550" y="302"/>
                  </a:lnTo>
                  <a:lnTo>
                    <a:pt x="574" y="214"/>
                  </a:lnTo>
                  <a:lnTo>
                    <a:pt x="585" y="138"/>
                  </a:lnTo>
                  <a:lnTo>
                    <a:pt x="585" y="88"/>
                  </a:lnTo>
                  <a:lnTo>
                    <a:pt x="574" y="63"/>
                  </a:lnTo>
                  <a:lnTo>
                    <a:pt x="527" y="12"/>
                  </a:lnTo>
                  <a:lnTo>
                    <a:pt x="492" y="0"/>
                  </a:lnTo>
                  <a:lnTo>
                    <a:pt x="445" y="0"/>
                  </a:lnTo>
                  <a:lnTo>
                    <a:pt x="363" y="12"/>
                  </a:lnTo>
                  <a:lnTo>
                    <a:pt x="293" y="63"/>
                  </a:lnTo>
                  <a:lnTo>
                    <a:pt x="257" y="113"/>
                  </a:lnTo>
                  <a:lnTo>
                    <a:pt x="246" y="75"/>
                  </a:lnTo>
                  <a:lnTo>
                    <a:pt x="234" y="50"/>
                  </a:lnTo>
                  <a:lnTo>
                    <a:pt x="211" y="25"/>
                  </a:lnTo>
                  <a:lnTo>
                    <a:pt x="164" y="0"/>
                  </a:lnTo>
                  <a:lnTo>
                    <a:pt x="105" y="0"/>
                  </a:lnTo>
                  <a:lnTo>
                    <a:pt x="82" y="25"/>
                  </a:lnTo>
                  <a:lnTo>
                    <a:pt x="58" y="37"/>
                  </a:lnTo>
                  <a:lnTo>
                    <a:pt x="35" y="88"/>
                  </a:lnTo>
                  <a:lnTo>
                    <a:pt x="23" y="126"/>
                  </a:lnTo>
                  <a:lnTo>
                    <a:pt x="11" y="151"/>
                  </a:lnTo>
                  <a:lnTo>
                    <a:pt x="11" y="176"/>
                  </a:lnTo>
                  <a:lnTo>
                    <a:pt x="0" y="176"/>
                  </a:lnTo>
                  <a:lnTo>
                    <a:pt x="23" y="201"/>
                  </a:lnTo>
                  <a:lnTo>
                    <a:pt x="35" y="201"/>
                  </a:lnTo>
                  <a:lnTo>
                    <a:pt x="47" y="189"/>
                  </a:lnTo>
                  <a:lnTo>
                    <a:pt x="47" y="164"/>
                  </a:lnTo>
                  <a:lnTo>
                    <a:pt x="70" y="88"/>
                  </a:lnTo>
                  <a:lnTo>
                    <a:pt x="93" y="63"/>
                  </a:lnTo>
                  <a:lnTo>
                    <a:pt x="105" y="37"/>
                  </a:lnTo>
                  <a:lnTo>
                    <a:pt x="152" y="37"/>
                  </a:lnTo>
                  <a:lnTo>
                    <a:pt x="164" y="50"/>
                  </a:lnTo>
                  <a:lnTo>
                    <a:pt x="164" y="113"/>
                  </a:lnTo>
                  <a:lnTo>
                    <a:pt x="152" y="151"/>
                  </a:lnTo>
                  <a:lnTo>
                    <a:pt x="152" y="189"/>
                  </a:lnTo>
                  <a:lnTo>
                    <a:pt x="129" y="264"/>
                  </a:lnTo>
                  <a:lnTo>
                    <a:pt x="129" y="302"/>
                  </a:lnTo>
                  <a:lnTo>
                    <a:pt x="93" y="45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3" name="Line 105"/>
            <p:cNvSpPr>
              <a:spLocks noChangeShapeType="1"/>
            </p:cNvSpPr>
            <p:nvPr/>
          </p:nvSpPr>
          <p:spPr bwMode="auto">
            <a:xfrm>
              <a:off x="35152" y="3772"/>
              <a:ext cx="1428" cy="1"/>
            </a:xfrm>
            <a:prstGeom prst="line">
              <a:avLst/>
            </a:prstGeom>
            <a:noFill/>
            <a:ln w="7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4" name="Freeform 106"/>
            <p:cNvSpPr>
              <a:spLocks/>
            </p:cNvSpPr>
            <p:nvPr/>
          </p:nvSpPr>
          <p:spPr bwMode="auto">
            <a:xfrm>
              <a:off x="35351" y="3999"/>
              <a:ext cx="409" cy="794"/>
            </a:xfrm>
            <a:custGeom>
              <a:avLst/>
              <a:gdLst/>
              <a:ahLst/>
              <a:cxnLst>
                <a:cxn ang="0">
                  <a:pos x="257" y="25"/>
                </a:cxn>
                <a:cxn ang="0">
                  <a:pos x="257" y="0"/>
                </a:cxn>
                <a:cxn ang="0">
                  <a:pos x="222" y="0"/>
                </a:cxn>
                <a:cxn ang="0">
                  <a:pos x="140" y="50"/>
                </a:cxn>
                <a:cxn ang="0">
                  <a:pos x="0" y="75"/>
                </a:cxn>
                <a:cxn ang="0">
                  <a:pos x="0" y="113"/>
                </a:cxn>
                <a:cxn ang="0">
                  <a:pos x="70" y="113"/>
                </a:cxn>
                <a:cxn ang="0">
                  <a:pos x="117" y="100"/>
                </a:cxn>
                <a:cxn ang="0">
                  <a:pos x="164" y="75"/>
                </a:cxn>
                <a:cxn ang="0">
                  <a:pos x="164" y="731"/>
                </a:cxn>
                <a:cxn ang="0">
                  <a:pos x="152" y="744"/>
                </a:cxn>
                <a:cxn ang="0">
                  <a:pos x="105" y="744"/>
                </a:cxn>
                <a:cxn ang="0">
                  <a:pos x="58" y="756"/>
                </a:cxn>
                <a:cxn ang="0">
                  <a:pos x="11" y="756"/>
                </a:cxn>
                <a:cxn ang="0">
                  <a:pos x="11" y="794"/>
                </a:cxn>
                <a:cxn ang="0">
                  <a:pos x="409" y="794"/>
                </a:cxn>
                <a:cxn ang="0">
                  <a:pos x="409" y="756"/>
                </a:cxn>
                <a:cxn ang="0">
                  <a:pos x="328" y="756"/>
                </a:cxn>
                <a:cxn ang="0">
                  <a:pos x="292" y="744"/>
                </a:cxn>
                <a:cxn ang="0">
                  <a:pos x="269" y="744"/>
                </a:cxn>
                <a:cxn ang="0">
                  <a:pos x="257" y="731"/>
                </a:cxn>
                <a:cxn ang="0">
                  <a:pos x="257" y="693"/>
                </a:cxn>
                <a:cxn ang="0">
                  <a:pos x="257" y="25"/>
                </a:cxn>
              </a:cxnLst>
              <a:rect l="0" t="0" r="r" b="b"/>
              <a:pathLst>
                <a:path w="409" h="794">
                  <a:moveTo>
                    <a:pt x="257" y="25"/>
                  </a:moveTo>
                  <a:lnTo>
                    <a:pt x="257" y="0"/>
                  </a:lnTo>
                  <a:lnTo>
                    <a:pt x="222" y="0"/>
                  </a:lnTo>
                  <a:lnTo>
                    <a:pt x="140" y="50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70" y="113"/>
                  </a:lnTo>
                  <a:lnTo>
                    <a:pt x="117" y="100"/>
                  </a:lnTo>
                  <a:lnTo>
                    <a:pt x="164" y="75"/>
                  </a:lnTo>
                  <a:lnTo>
                    <a:pt x="164" y="731"/>
                  </a:lnTo>
                  <a:lnTo>
                    <a:pt x="152" y="744"/>
                  </a:lnTo>
                  <a:lnTo>
                    <a:pt x="105" y="744"/>
                  </a:lnTo>
                  <a:lnTo>
                    <a:pt x="58" y="756"/>
                  </a:lnTo>
                  <a:lnTo>
                    <a:pt x="11" y="756"/>
                  </a:lnTo>
                  <a:lnTo>
                    <a:pt x="11" y="794"/>
                  </a:lnTo>
                  <a:lnTo>
                    <a:pt x="409" y="794"/>
                  </a:lnTo>
                  <a:lnTo>
                    <a:pt x="409" y="756"/>
                  </a:lnTo>
                  <a:lnTo>
                    <a:pt x="328" y="756"/>
                  </a:lnTo>
                  <a:lnTo>
                    <a:pt x="292" y="744"/>
                  </a:lnTo>
                  <a:lnTo>
                    <a:pt x="269" y="744"/>
                  </a:lnTo>
                  <a:lnTo>
                    <a:pt x="257" y="731"/>
                  </a:lnTo>
                  <a:lnTo>
                    <a:pt x="257" y="693"/>
                  </a:lnTo>
                  <a:lnTo>
                    <a:pt x="257" y="2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5" name="Freeform 107"/>
            <p:cNvSpPr>
              <a:spLocks noEditPoints="1"/>
            </p:cNvSpPr>
            <p:nvPr/>
          </p:nvSpPr>
          <p:spPr bwMode="auto">
            <a:xfrm>
              <a:off x="35924" y="3999"/>
              <a:ext cx="527" cy="819"/>
            </a:xfrm>
            <a:custGeom>
              <a:avLst/>
              <a:gdLst/>
              <a:ahLst/>
              <a:cxnLst>
                <a:cxn ang="0">
                  <a:pos x="527" y="416"/>
                </a:cxn>
                <a:cxn ang="0">
                  <a:pos x="516" y="239"/>
                </a:cxn>
                <a:cxn ang="0">
                  <a:pos x="457" y="100"/>
                </a:cxn>
                <a:cxn ang="0">
                  <a:pos x="410" y="50"/>
                </a:cxn>
                <a:cxn ang="0">
                  <a:pos x="352" y="12"/>
                </a:cxn>
                <a:cxn ang="0">
                  <a:pos x="258" y="0"/>
                </a:cxn>
                <a:cxn ang="0">
                  <a:pos x="164" y="12"/>
                </a:cxn>
                <a:cxn ang="0">
                  <a:pos x="94" y="63"/>
                </a:cxn>
                <a:cxn ang="0">
                  <a:pos x="47" y="126"/>
                </a:cxn>
                <a:cxn ang="0">
                  <a:pos x="24" y="214"/>
                </a:cxn>
                <a:cxn ang="0">
                  <a:pos x="0" y="365"/>
                </a:cxn>
                <a:cxn ang="0">
                  <a:pos x="0" y="479"/>
                </a:cxn>
                <a:cxn ang="0">
                  <a:pos x="12" y="554"/>
                </a:cxn>
                <a:cxn ang="0">
                  <a:pos x="36" y="643"/>
                </a:cxn>
                <a:cxn ang="0">
                  <a:pos x="82" y="731"/>
                </a:cxn>
                <a:cxn ang="0">
                  <a:pos x="153" y="794"/>
                </a:cxn>
                <a:cxn ang="0">
                  <a:pos x="258" y="819"/>
                </a:cxn>
                <a:cxn ang="0">
                  <a:pos x="352" y="807"/>
                </a:cxn>
                <a:cxn ang="0">
                  <a:pos x="422" y="756"/>
                </a:cxn>
                <a:cxn ang="0">
                  <a:pos x="469" y="681"/>
                </a:cxn>
                <a:cxn ang="0">
                  <a:pos x="504" y="605"/>
                </a:cxn>
                <a:cxn ang="0">
                  <a:pos x="527" y="454"/>
                </a:cxn>
                <a:cxn ang="0">
                  <a:pos x="527" y="416"/>
                </a:cxn>
                <a:cxn ang="0">
                  <a:pos x="258" y="781"/>
                </a:cxn>
                <a:cxn ang="0">
                  <a:pos x="235" y="781"/>
                </a:cxn>
                <a:cxn ang="0">
                  <a:pos x="211" y="769"/>
                </a:cxn>
                <a:cxn ang="0">
                  <a:pos x="176" y="756"/>
                </a:cxn>
                <a:cxn ang="0">
                  <a:pos x="153" y="731"/>
                </a:cxn>
                <a:cxn ang="0">
                  <a:pos x="141" y="693"/>
                </a:cxn>
                <a:cxn ang="0">
                  <a:pos x="118" y="655"/>
                </a:cxn>
                <a:cxn ang="0">
                  <a:pos x="106" y="529"/>
                </a:cxn>
                <a:cxn ang="0">
                  <a:pos x="106" y="264"/>
                </a:cxn>
                <a:cxn ang="0">
                  <a:pos x="118" y="151"/>
                </a:cxn>
                <a:cxn ang="0">
                  <a:pos x="141" y="113"/>
                </a:cxn>
                <a:cxn ang="0">
                  <a:pos x="153" y="75"/>
                </a:cxn>
                <a:cxn ang="0">
                  <a:pos x="188" y="50"/>
                </a:cxn>
                <a:cxn ang="0">
                  <a:pos x="235" y="25"/>
                </a:cxn>
                <a:cxn ang="0">
                  <a:pos x="258" y="25"/>
                </a:cxn>
                <a:cxn ang="0">
                  <a:pos x="363" y="63"/>
                </a:cxn>
                <a:cxn ang="0">
                  <a:pos x="387" y="100"/>
                </a:cxn>
                <a:cxn ang="0">
                  <a:pos x="399" y="138"/>
                </a:cxn>
                <a:cxn ang="0">
                  <a:pos x="422" y="252"/>
                </a:cxn>
                <a:cxn ang="0">
                  <a:pos x="422" y="529"/>
                </a:cxn>
                <a:cxn ang="0">
                  <a:pos x="410" y="643"/>
                </a:cxn>
                <a:cxn ang="0">
                  <a:pos x="399" y="693"/>
                </a:cxn>
                <a:cxn ang="0">
                  <a:pos x="375" y="731"/>
                </a:cxn>
                <a:cxn ang="0">
                  <a:pos x="340" y="756"/>
                </a:cxn>
                <a:cxn ang="0">
                  <a:pos x="293" y="781"/>
                </a:cxn>
                <a:cxn ang="0">
                  <a:pos x="258" y="781"/>
                </a:cxn>
              </a:cxnLst>
              <a:rect l="0" t="0" r="r" b="b"/>
              <a:pathLst>
                <a:path w="527" h="819">
                  <a:moveTo>
                    <a:pt x="527" y="416"/>
                  </a:moveTo>
                  <a:lnTo>
                    <a:pt x="516" y="239"/>
                  </a:lnTo>
                  <a:lnTo>
                    <a:pt x="457" y="100"/>
                  </a:lnTo>
                  <a:lnTo>
                    <a:pt x="410" y="50"/>
                  </a:lnTo>
                  <a:lnTo>
                    <a:pt x="352" y="12"/>
                  </a:lnTo>
                  <a:lnTo>
                    <a:pt x="258" y="0"/>
                  </a:lnTo>
                  <a:lnTo>
                    <a:pt x="164" y="12"/>
                  </a:lnTo>
                  <a:lnTo>
                    <a:pt x="94" y="63"/>
                  </a:lnTo>
                  <a:lnTo>
                    <a:pt x="47" y="126"/>
                  </a:lnTo>
                  <a:lnTo>
                    <a:pt x="24" y="214"/>
                  </a:lnTo>
                  <a:lnTo>
                    <a:pt x="0" y="365"/>
                  </a:lnTo>
                  <a:lnTo>
                    <a:pt x="0" y="479"/>
                  </a:lnTo>
                  <a:lnTo>
                    <a:pt x="12" y="554"/>
                  </a:lnTo>
                  <a:lnTo>
                    <a:pt x="36" y="643"/>
                  </a:lnTo>
                  <a:lnTo>
                    <a:pt x="82" y="731"/>
                  </a:lnTo>
                  <a:lnTo>
                    <a:pt x="153" y="794"/>
                  </a:lnTo>
                  <a:lnTo>
                    <a:pt x="258" y="819"/>
                  </a:lnTo>
                  <a:lnTo>
                    <a:pt x="352" y="807"/>
                  </a:lnTo>
                  <a:lnTo>
                    <a:pt x="422" y="756"/>
                  </a:lnTo>
                  <a:lnTo>
                    <a:pt x="469" y="681"/>
                  </a:lnTo>
                  <a:lnTo>
                    <a:pt x="504" y="605"/>
                  </a:lnTo>
                  <a:lnTo>
                    <a:pt x="527" y="454"/>
                  </a:lnTo>
                  <a:lnTo>
                    <a:pt x="527" y="416"/>
                  </a:lnTo>
                  <a:close/>
                  <a:moveTo>
                    <a:pt x="258" y="781"/>
                  </a:moveTo>
                  <a:lnTo>
                    <a:pt x="235" y="781"/>
                  </a:lnTo>
                  <a:lnTo>
                    <a:pt x="211" y="769"/>
                  </a:lnTo>
                  <a:lnTo>
                    <a:pt x="176" y="756"/>
                  </a:lnTo>
                  <a:lnTo>
                    <a:pt x="153" y="731"/>
                  </a:lnTo>
                  <a:lnTo>
                    <a:pt x="141" y="693"/>
                  </a:lnTo>
                  <a:lnTo>
                    <a:pt x="118" y="655"/>
                  </a:lnTo>
                  <a:lnTo>
                    <a:pt x="106" y="529"/>
                  </a:lnTo>
                  <a:lnTo>
                    <a:pt x="106" y="264"/>
                  </a:lnTo>
                  <a:lnTo>
                    <a:pt x="118" y="151"/>
                  </a:lnTo>
                  <a:lnTo>
                    <a:pt x="141" y="113"/>
                  </a:lnTo>
                  <a:lnTo>
                    <a:pt x="153" y="75"/>
                  </a:lnTo>
                  <a:lnTo>
                    <a:pt x="188" y="50"/>
                  </a:lnTo>
                  <a:lnTo>
                    <a:pt x="235" y="25"/>
                  </a:lnTo>
                  <a:lnTo>
                    <a:pt x="258" y="25"/>
                  </a:lnTo>
                  <a:lnTo>
                    <a:pt x="363" y="63"/>
                  </a:lnTo>
                  <a:lnTo>
                    <a:pt x="387" y="100"/>
                  </a:lnTo>
                  <a:lnTo>
                    <a:pt x="399" y="138"/>
                  </a:lnTo>
                  <a:lnTo>
                    <a:pt x="422" y="252"/>
                  </a:lnTo>
                  <a:lnTo>
                    <a:pt x="422" y="529"/>
                  </a:lnTo>
                  <a:lnTo>
                    <a:pt x="410" y="643"/>
                  </a:lnTo>
                  <a:lnTo>
                    <a:pt x="399" y="693"/>
                  </a:lnTo>
                  <a:lnTo>
                    <a:pt x="375" y="731"/>
                  </a:lnTo>
                  <a:lnTo>
                    <a:pt x="340" y="756"/>
                  </a:lnTo>
                  <a:lnTo>
                    <a:pt x="293" y="781"/>
                  </a:lnTo>
                  <a:lnTo>
                    <a:pt x="258" y="78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6" name="Freeform 108"/>
            <p:cNvSpPr>
              <a:spLocks/>
            </p:cNvSpPr>
            <p:nvPr/>
          </p:nvSpPr>
          <p:spPr bwMode="auto">
            <a:xfrm>
              <a:off x="36873" y="2914"/>
              <a:ext cx="363" cy="1715"/>
            </a:xfrm>
            <a:custGeom>
              <a:avLst/>
              <a:gdLst/>
              <a:ahLst/>
              <a:cxnLst>
                <a:cxn ang="0">
                  <a:pos x="363" y="858"/>
                </a:cxn>
                <a:cxn ang="0">
                  <a:pos x="363" y="706"/>
                </a:cxn>
                <a:cxn ang="0">
                  <a:pos x="328" y="517"/>
                </a:cxn>
                <a:cxn ang="0">
                  <a:pos x="258" y="315"/>
                </a:cxn>
                <a:cxn ang="0">
                  <a:pos x="187" y="176"/>
                </a:cxn>
                <a:cxn ang="0">
                  <a:pos x="105" y="76"/>
                </a:cxn>
                <a:cxn ang="0">
                  <a:pos x="47" y="13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23" y="50"/>
                </a:cxn>
                <a:cxn ang="0">
                  <a:pos x="129" y="202"/>
                </a:cxn>
                <a:cxn ang="0">
                  <a:pos x="211" y="378"/>
                </a:cxn>
                <a:cxn ang="0">
                  <a:pos x="258" y="605"/>
                </a:cxn>
                <a:cxn ang="0">
                  <a:pos x="281" y="858"/>
                </a:cxn>
                <a:cxn ang="0">
                  <a:pos x="269" y="1072"/>
                </a:cxn>
                <a:cxn ang="0">
                  <a:pos x="222" y="1286"/>
                </a:cxn>
                <a:cxn ang="0">
                  <a:pos x="140" y="1488"/>
                </a:cxn>
                <a:cxn ang="0">
                  <a:pos x="23" y="1665"/>
                </a:cxn>
                <a:cxn ang="0">
                  <a:pos x="0" y="1690"/>
                </a:cxn>
                <a:cxn ang="0">
                  <a:pos x="0" y="1715"/>
                </a:cxn>
                <a:cxn ang="0">
                  <a:pos x="12" y="1715"/>
                </a:cxn>
                <a:cxn ang="0">
                  <a:pos x="47" y="1690"/>
                </a:cxn>
                <a:cxn ang="0">
                  <a:pos x="105" y="1627"/>
                </a:cxn>
                <a:cxn ang="0">
                  <a:pos x="187" y="1526"/>
                </a:cxn>
                <a:cxn ang="0">
                  <a:pos x="269" y="1387"/>
                </a:cxn>
                <a:cxn ang="0">
                  <a:pos x="328" y="1198"/>
                </a:cxn>
                <a:cxn ang="0">
                  <a:pos x="363" y="1009"/>
                </a:cxn>
                <a:cxn ang="0">
                  <a:pos x="363" y="858"/>
                </a:cxn>
              </a:cxnLst>
              <a:rect l="0" t="0" r="r" b="b"/>
              <a:pathLst>
                <a:path w="363" h="1715">
                  <a:moveTo>
                    <a:pt x="363" y="858"/>
                  </a:moveTo>
                  <a:lnTo>
                    <a:pt x="363" y="706"/>
                  </a:lnTo>
                  <a:lnTo>
                    <a:pt x="328" y="517"/>
                  </a:lnTo>
                  <a:lnTo>
                    <a:pt x="258" y="315"/>
                  </a:lnTo>
                  <a:lnTo>
                    <a:pt x="187" y="176"/>
                  </a:lnTo>
                  <a:lnTo>
                    <a:pt x="105" y="76"/>
                  </a:lnTo>
                  <a:lnTo>
                    <a:pt x="47" y="1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23" y="50"/>
                  </a:lnTo>
                  <a:lnTo>
                    <a:pt x="129" y="202"/>
                  </a:lnTo>
                  <a:lnTo>
                    <a:pt x="211" y="378"/>
                  </a:lnTo>
                  <a:lnTo>
                    <a:pt x="258" y="605"/>
                  </a:lnTo>
                  <a:lnTo>
                    <a:pt x="281" y="858"/>
                  </a:lnTo>
                  <a:lnTo>
                    <a:pt x="269" y="1072"/>
                  </a:lnTo>
                  <a:lnTo>
                    <a:pt x="222" y="1286"/>
                  </a:lnTo>
                  <a:lnTo>
                    <a:pt x="140" y="1488"/>
                  </a:lnTo>
                  <a:lnTo>
                    <a:pt x="23" y="1665"/>
                  </a:lnTo>
                  <a:lnTo>
                    <a:pt x="0" y="1690"/>
                  </a:lnTo>
                  <a:lnTo>
                    <a:pt x="0" y="1715"/>
                  </a:lnTo>
                  <a:lnTo>
                    <a:pt x="12" y="1715"/>
                  </a:lnTo>
                  <a:lnTo>
                    <a:pt x="47" y="1690"/>
                  </a:lnTo>
                  <a:lnTo>
                    <a:pt x="105" y="1627"/>
                  </a:lnTo>
                  <a:lnTo>
                    <a:pt x="187" y="1526"/>
                  </a:lnTo>
                  <a:lnTo>
                    <a:pt x="269" y="1387"/>
                  </a:lnTo>
                  <a:lnTo>
                    <a:pt x="328" y="1198"/>
                  </a:lnTo>
                  <a:lnTo>
                    <a:pt x="363" y="1009"/>
                  </a:lnTo>
                  <a:lnTo>
                    <a:pt x="363" y="85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7" name="Freeform 109"/>
            <p:cNvSpPr>
              <a:spLocks/>
            </p:cNvSpPr>
            <p:nvPr/>
          </p:nvSpPr>
          <p:spPr bwMode="auto">
            <a:xfrm>
              <a:off x="37810" y="4024"/>
              <a:ext cx="164" cy="176"/>
            </a:xfrm>
            <a:custGeom>
              <a:avLst/>
              <a:gdLst/>
              <a:ahLst/>
              <a:cxnLst>
                <a:cxn ang="0">
                  <a:pos x="164" y="88"/>
                </a:cxn>
                <a:cxn ang="0">
                  <a:pos x="164" y="50"/>
                </a:cxn>
                <a:cxn ang="0">
                  <a:pos x="117" y="0"/>
                </a:cxn>
                <a:cxn ang="0">
                  <a:pos x="47" y="0"/>
                </a:cxn>
                <a:cxn ang="0">
                  <a:pos x="0" y="50"/>
                </a:cxn>
                <a:cxn ang="0">
                  <a:pos x="0" y="126"/>
                </a:cxn>
                <a:cxn ang="0">
                  <a:pos x="23" y="151"/>
                </a:cxn>
                <a:cxn ang="0">
                  <a:pos x="47" y="164"/>
                </a:cxn>
                <a:cxn ang="0">
                  <a:pos x="82" y="176"/>
                </a:cxn>
                <a:cxn ang="0">
                  <a:pos x="117" y="164"/>
                </a:cxn>
                <a:cxn ang="0">
                  <a:pos x="140" y="151"/>
                </a:cxn>
                <a:cxn ang="0">
                  <a:pos x="164" y="126"/>
                </a:cxn>
                <a:cxn ang="0">
                  <a:pos x="164" y="88"/>
                </a:cxn>
              </a:cxnLst>
              <a:rect l="0" t="0" r="r" b="b"/>
              <a:pathLst>
                <a:path w="164" h="176">
                  <a:moveTo>
                    <a:pt x="164" y="88"/>
                  </a:moveTo>
                  <a:lnTo>
                    <a:pt x="164" y="50"/>
                  </a:lnTo>
                  <a:lnTo>
                    <a:pt x="117" y="0"/>
                  </a:lnTo>
                  <a:lnTo>
                    <a:pt x="47" y="0"/>
                  </a:lnTo>
                  <a:lnTo>
                    <a:pt x="0" y="50"/>
                  </a:lnTo>
                  <a:lnTo>
                    <a:pt x="0" y="126"/>
                  </a:lnTo>
                  <a:lnTo>
                    <a:pt x="23" y="151"/>
                  </a:lnTo>
                  <a:lnTo>
                    <a:pt x="47" y="164"/>
                  </a:lnTo>
                  <a:lnTo>
                    <a:pt x="82" y="176"/>
                  </a:lnTo>
                  <a:lnTo>
                    <a:pt x="117" y="164"/>
                  </a:lnTo>
                  <a:lnTo>
                    <a:pt x="140" y="151"/>
                  </a:lnTo>
                  <a:lnTo>
                    <a:pt x="164" y="126"/>
                  </a:lnTo>
                  <a:lnTo>
                    <a:pt x="164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8" name="Freeform 110"/>
            <p:cNvSpPr>
              <a:spLocks/>
            </p:cNvSpPr>
            <p:nvPr/>
          </p:nvSpPr>
          <p:spPr bwMode="auto">
            <a:xfrm>
              <a:off x="38524" y="4024"/>
              <a:ext cx="164" cy="176"/>
            </a:xfrm>
            <a:custGeom>
              <a:avLst/>
              <a:gdLst/>
              <a:ahLst/>
              <a:cxnLst>
                <a:cxn ang="0">
                  <a:pos x="164" y="88"/>
                </a:cxn>
                <a:cxn ang="0">
                  <a:pos x="164" y="50"/>
                </a:cxn>
                <a:cxn ang="0">
                  <a:pos x="117" y="0"/>
                </a:cxn>
                <a:cxn ang="0">
                  <a:pos x="47" y="0"/>
                </a:cxn>
                <a:cxn ang="0">
                  <a:pos x="0" y="50"/>
                </a:cxn>
                <a:cxn ang="0">
                  <a:pos x="0" y="126"/>
                </a:cxn>
                <a:cxn ang="0">
                  <a:pos x="24" y="151"/>
                </a:cxn>
                <a:cxn ang="0">
                  <a:pos x="47" y="164"/>
                </a:cxn>
                <a:cxn ang="0">
                  <a:pos x="82" y="176"/>
                </a:cxn>
                <a:cxn ang="0">
                  <a:pos x="117" y="164"/>
                </a:cxn>
                <a:cxn ang="0">
                  <a:pos x="141" y="151"/>
                </a:cxn>
                <a:cxn ang="0">
                  <a:pos x="164" y="126"/>
                </a:cxn>
                <a:cxn ang="0">
                  <a:pos x="164" y="88"/>
                </a:cxn>
              </a:cxnLst>
              <a:rect l="0" t="0" r="r" b="b"/>
              <a:pathLst>
                <a:path w="164" h="176">
                  <a:moveTo>
                    <a:pt x="164" y="88"/>
                  </a:moveTo>
                  <a:lnTo>
                    <a:pt x="164" y="50"/>
                  </a:lnTo>
                  <a:lnTo>
                    <a:pt x="117" y="0"/>
                  </a:lnTo>
                  <a:lnTo>
                    <a:pt x="47" y="0"/>
                  </a:lnTo>
                  <a:lnTo>
                    <a:pt x="0" y="50"/>
                  </a:lnTo>
                  <a:lnTo>
                    <a:pt x="0" y="126"/>
                  </a:lnTo>
                  <a:lnTo>
                    <a:pt x="24" y="151"/>
                  </a:lnTo>
                  <a:lnTo>
                    <a:pt x="47" y="164"/>
                  </a:lnTo>
                  <a:lnTo>
                    <a:pt x="82" y="176"/>
                  </a:lnTo>
                  <a:lnTo>
                    <a:pt x="117" y="164"/>
                  </a:lnTo>
                  <a:lnTo>
                    <a:pt x="141" y="151"/>
                  </a:lnTo>
                  <a:lnTo>
                    <a:pt x="164" y="126"/>
                  </a:lnTo>
                  <a:lnTo>
                    <a:pt x="164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199" name="Freeform 111"/>
            <p:cNvSpPr>
              <a:spLocks/>
            </p:cNvSpPr>
            <p:nvPr/>
          </p:nvSpPr>
          <p:spPr bwMode="auto">
            <a:xfrm>
              <a:off x="39238" y="4024"/>
              <a:ext cx="164" cy="176"/>
            </a:xfrm>
            <a:custGeom>
              <a:avLst/>
              <a:gdLst/>
              <a:ahLst/>
              <a:cxnLst>
                <a:cxn ang="0">
                  <a:pos x="164" y="88"/>
                </a:cxn>
                <a:cxn ang="0">
                  <a:pos x="164" y="50"/>
                </a:cxn>
                <a:cxn ang="0">
                  <a:pos x="118" y="0"/>
                </a:cxn>
                <a:cxn ang="0">
                  <a:pos x="47" y="0"/>
                </a:cxn>
                <a:cxn ang="0">
                  <a:pos x="0" y="50"/>
                </a:cxn>
                <a:cxn ang="0">
                  <a:pos x="0" y="126"/>
                </a:cxn>
                <a:cxn ang="0">
                  <a:pos x="24" y="151"/>
                </a:cxn>
                <a:cxn ang="0">
                  <a:pos x="47" y="164"/>
                </a:cxn>
                <a:cxn ang="0">
                  <a:pos x="82" y="176"/>
                </a:cxn>
                <a:cxn ang="0">
                  <a:pos x="118" y="164"/>
                </a:cxn>
                <a:cxn ang="0">
                  <a:pos x="141" y="151"/>
                </a:cxn>
                <a:cxn ang="0">
                  <a:pos x="164" y="126"/>
                </a:cxn>
                <a:cxn ang="0">
                  <a:pos x="164" y="88"/>
                </a:cxn>
              </a:cxnLst>
              <a:rect l="0" t="0" r="r" b="b"/>
              <a:pathLst>
                <a:path w="164" h="176">
                  <a:moveTo>
                    <a:pt x="164" y="88"/>
                  </a:moveTo>
                  <a:lnTo>
                    <a:pt x="164" y="50"/>
                  </a:lnTo>
                  <a:lnTo>
                    <a:pt x="118" y="0"/>
                  </a:lnTo>
                  <a:lnTo>
                    <a:pt x="47" y="0"/>
                  </a:lnTo>
                  <a:lnTo>
                    <a:pt x="0" y="50"/>
                  </a:lnTo>
                  <a:lnTo>
                    <a:pt x="0" y="126"/>
                  </a:lnTo>
                  <a:lnTo>
                    <a:pt x="24" y="151"/>
                  </a:lnTo>
                  <a:lnTo>
                    <a:pt x="47" y="164"/>
                  </a:lnTo>
                  <a:lnTo>
                    <a:pt x="82" y="176"/>
                  </a:lnTo>
                  <a:lnTo>
                    <a:pt x="118" y="164"/>
                  </a:lnTo>
                  <a:lnTo>
                    <a:pt x="141" y="151"/>
                  </a:lnTo>
                  <a:lnTo>
                    <a:pt x="164" y="126"/>
                  </a:lnTo>
                  <a:lnTo>
                    <a:pt x="164" y="8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60" name="圖片 15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971600" y="2276872"/>
            <a:ext cx="6873240" cy="1064895"/>
          </a:xfrm>
          <a:prstGeom prst="rect">
            <a:avLst/>
          </a:prstGeom>
        </p:spPr>
      </p:pic>
      <p:pic>
        <p:nvPicPr>
          <p:cNvPr id="163" name="圖片 162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899592" y="4869160"/>
            <a:ext cx="6674330" cy="13681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C1A31-5A3A-4E07-96E2-E96B029A490E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47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Recurrence relation</a:t>
            </a:r>
          </a:p>
        </p:txBody>
      </p:sp>
      <p:pic>
        <p:nvPicPr>
          <p:cNvPr id="147" name="圖片 14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27584" y="2132855"/>
            <a:ext cx="6624736" cy="41171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9328-E33C-40A2-8F85-BCA1039E79A0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147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Proof sketch</a:t>
            </a:r>
            <a:endParaRPr lang="en-US" altLang="zh-TW">
              <a:solidFill>
                <a:srgbClr val="FFFF00"/>
              </a:solidFill>
            </a:endParaRPr>
          </a:p>
        </p:txBody>
      </p:sp>
      <p:pic>
        <p:nvPicPr>
          <p:cNvPr id="248" name="圖片 24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204864"/>
            <a:ext cx="7632848" cy="41650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Theorem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27</a:t>
            </a:fld>
            <a:endParaRPr lang="en-US" altLang="zh-TW"/>
          </a:p>
        </p:txBody>
      </p:sp>
      <p:pic>
        <p:nvPicPr>
          <p:cNvPr id="168" name="圖片 16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1" y="2276872"/>
            <a:ext cx="7972789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proof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28</a:t>
            </a:fld>
            <a:endParaRPr lang="en-US" altLang="zh-TW"/>
          </a:p>
        </p:txBody>
      </p:sp>
      <p:pic>
        <p:nvPicPr>
          <p:cNvPr id="269" name="圖片 26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132856"/>
            <a:ext cx="7776864" cy="4261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proof (cont.)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29</a:t>
            </a:fld>
            <a:endParaRPr lang="en-US" altLang="zh-TW"/>
          </a:p>
        </p:txBody>
      </p:sp>
      <p:pic>
        <p:nvPicPr>
          <p:cNvPr id="241" name="圖片 24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276872"/>
            <a:ext cx="7704856" cy="3950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13E6-6A7A-41AD-A101-CA2AA4380FA5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sz="half" idx="4294967295"/>
          </p:nvPr>
        </p:nvSpPr>
        <p:spPr>
          <a:xfrm>
            <a:off x="611560" y="2060848"/>
            <a:ext cx="8064896" cy="4433887"/>
          </a:xfrm>
        </p:spPr>
        <p:txBody>
          <a:bodyPr/>
          <a:lstStyle/>
          <a:p>
            <a:r>
              <a:rPr lang="en-US" altLang="zh-TW" dirty="0" smtClean="0"/>
              <a:t>【</a:t>
            </a:r>
            <a:r>
              <a:rPr lang="zh-TW" altLang="en-US" dirty="0" smtClean="0"/>
              <a:t>挑選問題</a:t>
            </a:r>
            <a:r>
              <a:rPr lang="en-US" altLang="zh-TW" dirty="0" smtClean="0"/>
              <a:t>】</a:t>
            </a:r>
            <a:endParaRPr lang="en-US" altLang="zh-TW" dirty="0" smtClean="0"/>
          </a:p>
        </p:txBody>
      </p:sp>
      <p:pic>
        <p:nvPicPr>
          <p:cNvPr id="1028" name="Picture 4" descr="https://media.giphy.com/media/W6MqFcH1YLWOk/gip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2494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920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proof (cont.)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FFA1-6E24-41E5-9B82-FA1BD40CE191}" type="slidenum">
              <a:rPr lang="zh-TW" altLang="en-US" smtClean="0"/>
              <a:pPr/>
              <a:t>30</a:t>
            </a:fld>
            <a:endParaRPr lang="en-US" altLang="zh-TW"/>
          </a:p>
        </p:txBody>
      </p:sp>
      <p:pic>
        <p:nvPicPr>
          <p:cNvPr id="471" name="圖片 47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204864"/>
            <a:ext cx="7776864" cy="4220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213BB-4EEC-4529-A7F6-EFAD0F3E9390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47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只欠東</a:t>
            </a:r>
            <a:r>
              <a:rPr lang="zh-TW" altLang="en-US" dirty="0"/>
              <a:t>風</a:t>
            </a:r>
            <a:endParaRPr lang="en-US" altLang="zh-TW" dirty="0"/>
          </a:p>
        </p:txBody>
      </p:sp>
      <p:sp>
        <p:nvSpPr>
          <p:cNvPr id="1479683" name="AutoShape 3"/>
          <p:cNvSpPr>
            <a:spLocks noChangeArrowheads="1"/>
          </p:cNvSpPr>
          <p:nvPr/>
        </p:nvSpPr>
        <p:spPr bwMode="auto">
          <a:xfrm flipH="1">
            <a:off x="395536" y="4652442"/>
            <a:ext cx="6913512" cy="1728886"/>
          </a:xfrm>
          <a:prstGeom prst="wedgeEllipseCallout">
            <a:avLst>
              <a:gd name="adj1" fmla="val -12250"/>
              <a:gd name="adj2" fmla="val -66255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>
              <a:solidFill>
                <a:srgbClr val="990099"/>
              </a:solidFill>
            </a:endParaRPr>
          </a:p>
        </p:txBody>
      </p:sp>
      <p:sp>
        <p:nvSpPr>
          <p:cNvPr id="1479729" name="Rectangle 49"/>
          <p:cNvSpPr>
            <a:spLocks noChangeArrowheads="1"/>
          </p:cNvSpPr>
          <p:nvPr/>
        </p:nvSpPr>
        <p:spPr bwMode="auto">
          <a:xfrm>
            <a:off x="2658960" y="3506708"/>
            <a:ext cx="2582871" cy="785818"/>
          </a:xfrm>
          <a:prstGeom prst="rect">
            <a:avLst/>
          </a:prstGeom>
          <a:noFill/>
          <a:ln w="76200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51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07785" y="5342970"/>
            <a:ext cx="5737066" cy="334963"/>
            <a:chOff x="1119" y="2805"/>
            <a:chExt cx="36139" cy="2110"/>
          </a:xfrm>
        </p:grpSpPr>
        <p:sp>
          <p:nvSpPr>
            <p:cNvPr id="31797" name="Freeform 53"/>
            <p:cNvSpPr>
              <a:spLocks/>
            </p:cNvSpPr>
            <p:nvPr/>
          </p:nvSpPr>
          <p:spPr bwMode="auto">
            <a:xfrm>
              <a:off x="1119" y="3079"/>
              <a:ext cx="976" cy="1252"/>
            </a:xfrm>
            <a:custGeom>
              <a:avLst/>
              <a:gdLst/>
              <a:ahLst/>
              <a:cxnLst>
                <a:cxn ang="0">
                  <a:pos x="976" y="48"/>
                </a:cxn>
                <a:cxn ang="0">
                  <a:pos x="976" y="24"/>
                </a:cxn>
                <a:cxn ang="0">
                  <a:pos x="954" y="0"/>
                </a:cxn>
                <a:cxn ang="0">
                  <a:pos x="931" y="24"/>
                </a:cxn>
                <a:cxn ang="0">
                  <a:pos x="854" y="155"/>
                </a:cxn>
                <a:cxn ang="0">
                  <a:pos x="743" y="60"/>
                </a:cxn>
                <a:cxn ang="0">
                  <a:pos x="654" y="24"/>
                </a:cxn>
                <a:cxn ang="0">
                  <a:pos x="554" y="0"/>
                </a:cxn>
                <a:cxn ang="0">
                  <a:pos x="388" y="36"/>
                </a:cxn>
                <a:cxn ang="0">
                  <a:pos x="233" y="119"/>
                </a:cxn>
                <a:cxn ang="0">
                  <a:pos x="110" y="262"/>
                </a:cxn>
                <a:cxn ang="0">
                  <a:pos x="33" y="429"/>
                </a:cxn>
                <a:cxn ang="0">
                  <a:pos x="0" y="632"/>
                </a:cxn>
                <a:cxn ang="0">
                  <a:pos x="33" y="835"/>
                </a:cxn>
                <a:cxn ang="0">
                  <a:pos x="110" y="1002"/>
                </a:cxn>
                <a:cxn ang="0">
                  <a:pos x="233" y="1133"/>
                </a:cxn>
                <a:cxn ang="0">
                  <a:pos x="388" y="1228"/>
                </a:cxn>
                <a:cxn ang="0">
                  <a:pos x="554" y="1252"/>
                </a:cxn>
                <a:cxn ang="0">
                  <a:pos x="698" y="1228"/>
                </a:cxn>
                <a:cxn ang="0">
                  <a:pos x="820" y="1157"/>
                </a:cxn>
                <a:cxn ang="0">
                  <a:pos x="898" y="1061"/>
                </a:cxn>
                <a:cxn ang="0">
                  <a:pos x="954" y="942"/>
                </a:cxn>
                <a:cxn ang="0">
                  <a:pos x="976" y="811"/>
                </a:cxn>
                <a:cxn ang="0">
                  <a:pos x="976" y="799"/>
                </a:cxn>
                <a:cxn ang="0">
                  <a:pos x="965" y="787"/>
                </a:cxn>
                <a:cxn ang="0">
                  <a:pos x="942" y="787"/>
                </a:cxn>
                <a:cxn ang="0">
                  <a:pos x="931" y="799"/>
                </a:cxn>
                <a:cxn ang="0">
                  <a:pos x="931" y="811"/>
                </a:cxn>
                <a:cxn ang="0">
                  <a:pos x="909" y="942"/>
                </a:cxn>
                <a:cxn ang="0">
                  <a:pos x="854" y="1061"/>
                </a:cxn>
                <a:cxn ang="0">
                  <a:pos x="776" y="1133"/>
                </a:cxn>
                <a:cxn ang="0">
                  <a:pos x="676" y="1181"/>
                </a:cxn>
                <a:cxn ang="0">
                  <a:pos x="576" y="1204"/>
                </a:cxn>
                <a:cxn ang="0">
                  <a:pos x="532" y="1204"/>
                </a:cxn>
                <a:cxn ang="0">
                  <a:pos x="399" y="1157"/>
                </a:cxn>
                <a:cxn ang="0">
                  <a:pos x="332" y="1109"/>
                </a:cxn>
                <a:cxn ang="0">
                  <a:pos x="266" y="1037"/>
                </a:cxn>
                <a:cxn ang="0">
                  <a:pos x="210" y="930"/>
                </a:cxn>
                <a:cxn ang="0">
                  <a:pos x="177" y="799"/>
                </a:cxn>
                <a:cxn ang="0">
                  <a:pos x="166" y="632"/>
                </a:cxn>
                <a:cxn ang="0">
                  <a:pos x="177" y="465"/>
                </a:cxn>
                <a:cxn ang="0">
                  <a:pos x="210" y="322"/>
                </a:cxn>
                <a:cxn ang="0">
                  <a:pos x="266" y="227"/>
                </a:cxn>
                <a:cxn ang="0">
                  <a:pos x="332" y="155"/>
                </a:cxn>
                <a:cxn ang="0">
                  <a:pos x="399" y="107"/>
                </a:cxn>
                <a:cxn ang="0">
                  <a:pos x="465" y="72"/>
                </a:cxn>
                <a:cxn ang="0">
                  <a:pos x="532" y="60"/>
                </a:cxn>
                <a:cxn ang="0">
                  <a:pos x="576" y="60"/>
                </a:cxn>
                <a:cxn ang="0">
                  <a:pos x="698" y="84"/>
                </a:cxn>
                <a:cxn ang="0">
                  <a:pos x="798" y="167"/>
                </a:cxn>
                <a:cxn ang="0">
                  <a:pos x="876" y="298"/>
                </a:cxn>
                <a:cxn ang="0">
                  <a:pos x="920" y="465"/>
                </a:cxn>
                <a:cxn ang="0">
                  <a:pos x="920" y="489"/>
                </a:cxn>
                <a:cxn ang="0">
                  <a:pos x="965" y="489"/>
                </a:cxn>
                <a:cxn ang="0">
                  <a:pos x="976" y="477"/>
                </a:cxn>
                <a:cxn ang="0">
                  <a:pos x="976" y="453"/>
                </a:cxn>
                <a:cxn ang="0">
                  <a:pos x="976" y="48"/>
                </a:cxn>
              </a:cxnLst>
              <a:rect l="0" t="0" r="r" b="b"/>
              <a:pathLst>
                <a:path w="976" h="1252">
                  <a:moveTo>
                    <a:pt x="976" y="48"/>
                  </a:moveTo>
                  <a:lnTo>
                    <a:pt x="976" y="24"/>
                  </a:lnTo>
                  <a:lnTo>
                    <a:pt x="954" y="0"/>
                  </a:lnTo>
                  <a:lnTo>
                    <a:pt x="931" y="24"/>
                  </a:lnTo>
                  <a:lnTo>
                    <a:pt x="854" y="155"/>
                  </a:lnTo>
                  <a:lnTo>
                    <a:pt x="743" y="60"/>
                  </a:lnTo>
                  <a:lnTo>
                    <a:pt x="654" y="24"/>
                  </a:lnTo>
                  <a:lnTo>
                    <a:pt x="554" y="0"/>
                  </a:lnTo>
                  <a:lnTo>
                    <a:pt x="388" y="36"/>
                  </a:lnTo>
                  <a:lnTo>
                    <a:pt x="233" y="119"/>
                  </a:lnTo>
                  <a:lnTo>
                    <a:pt x="110" y="262"/>
                  </a:lnTo>
                  <a:lnTo>
                    <a:pt x="33" y="429"/>
                  </a:lnTo>
                  <a:lnTo>
                    <a:pt x="0" y="632"/>
                  </a:lnTo>
                  <a:lnTo>
                    <a:pt x="33" y="835"/>
                  </a:lnTo>
                  <a:lnTo>
                    <a:pt x="110" y="1002"/>
                  </a:lnTo>
                  <a:lnTo>
                    <a:pt x="233" y="1133"/>
                  </a:lnTo>
                  <a:lnTo>
                    <a:pt x="388" y="1228"/>
                  </a:lnTo>
                  <a:lnTo>
                    <a:pt x="554" y="1252"/>
                  </a:lnTo>
                  <a:lnTo>
                    <a:pt x="698" y="1228"/>
                  </a:lnTo>
                  <a:lnTo>
                    <a:pt x="820" y="1157"/>
                  </a:lnTo>
                  <a:lnTo>
                    <a:pt x="898" y="1061"/>
                  </a:lnTo>
                  <a:lnTo>
                    <a:pt x="954" y="942"/>
                  </a:lnTo>
                  <a:lnTo>
                    <a:pt x="976" y="811"/>
                  </a:lnTo>
                  <a:lnTo>
                    <a:pt x="976" y="799"/>
                  </a:lnTo>
                  <a:lnTo>
                    <a:pt x="965" y="787"/>
                  </a:lnTo>
                  <a:lnTo>
                    <a:pt x="942" y="787"/>
                  </a:lnTo>
                  <a:lnTo>
                    <a:pt x="931" y="799"/>
                  </a:lnTo>
                  <a:lnTo>
                    <a:pt x="931" y="811"/>
                  </a:lnTo>
                  <a:lnTo>
                    <a:pt x="909" y="942"/>
                  </a:lnTo>
                  <a:lnTo>
                    <a:pt x="854" y="1061"/>
                  </a:lnTo>
                  <a:lnTo>
                    <a:pt x="776" y="1133"/>
                  </a:lnTo>
                  <a:lnTo>
                    <a:pt x="676" y="1181"/>
                  </a:lnTo>
                  <a:lnTo>
                    <a:pt x="576" y="1204"/>
                  </a:lnTo>
                  <a:lnTo>
                    <a:pt x="532" y="1204"/>
                  </a:lnTo>
                  <a:lnTo>
                    <a:pt x="399" y="1157"/>
                  </a:lnTo>
                  <a:lnTo>
                    <a:pt x="332" y="1109"/>
                  </a:lnTo>
                  <a:lnTo>
                    <a:pt x="266" y="1037"/>
                  </a:lnTo>
                  <a:lnTo>
                    <a:pt x="210" y="930"/>
                  </a:lnTo>
                  <a:lnTo>
                    <a:pt x="177" y="799"/>
                  </a:lnTo>
                  <a:lnTo>
                    <a:pt x="166" y="632"/>
                  </a:lnTo>
                  <a:lnTo>
                    <a:pt x="177" y="465"/>
                  </a:lnTo>
                  <a:lnTo>
                    <a:pt x="210" y="322"/>
                  </a:lnTo>
                  <a:lnTo>
                    <a:pt x="266" y="227"/>
                  </a:lnTo>
                  <a:lnTo>
                    <a:pt x="332" y="155"/>
                  </a:lnTo>
                  <a:lnTo>
                    <a:pt x="399" y="107"/>
                  </a:lnTo>
                  <a:lnTo>
                    <a:pt x="465" y="72"/>
                  </a:lnTo>
                  <a:lnTo>
                    <a:pt x="532" y="60"/>
                  </a:lnTo>
                  <a:lnTo>
                    <a:pt x="576" y="60"/>
                  </a:lnTo>
                  <a:lnTo>
                    <a:pt x="698" y="84"/>
                  </a:lnTo>
                  <a:lnTo>
                    <a:pt x="798" y="167"/>
                  </a:lnTo>
                  <a:lnTo>
                    <a:pt x="876" y="298"/>
                  </a:lnTo>
                  <a:lnTo>
                    <a:pt x="920" y="465"/>
                  </a:lnTo>
                  <a:lnTo>
                    <a:pt x="920" y="489"/>
                  </a:lnTo>
                  <a:lnTo>
                    <a:pt x="965" y="489"/>
                  </a:lnTo>
                  <a:lnTo>
                    <a:pt x="976" y="477"/>
                  </a:lnTo>
                  <a:lnTo>
                    <a:pt x="976" y="453"/>
                  </a:lnTo>
                  <a:lnTo>
                    <a:pt x="976" y="4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798" name="Freeform 54"/>
            <p:cNvSpPr>
              <a:spLocks noEditPoints="1"/>
            </p:cNvSpPr>
            <p:nvPr/>
          </p:nvSpPr>
          <p:spPr bwMode="auto">
            <a:xfrm>
              <a:off x="2250" y="3520"/>
              <a:ext cx="721" cy="799"/>
            </a:xfrm>
            <a:custGeom>
              <a:avLst/>
              <a:gdLst/>
              <a:ahLst/>
              <a:cxnLst>
                <a:cxn ang="0">
                  <a:pos x="488" y="716"/>
                </a:cxn>
                <a:cxn ang="0">
                  <a:pos x="532" y="763"/>
                </a:cxn>
                <a:cxn ang="0">
                  <a:pos x="588" y="787"/>
                </a:cxn>
                <a:cxn ang="0">
                  <a:pos x="621" y="775"/>
                </a:cxn>
                <a:cxn ang="0">
                  <a:pos x="666" y="752"/>
                </a:cxn>
                <a:cxn ang="0">
                  <a:pos x="710" y="704"/>
                </a:cxn>
                <a:cxn ang="0">
                  <a:pos x="721" y="525"/>
                </a:cxn>
                <a:cxn ang="0">
                  <a:pos x="688" y="668"/>
                </a:cxn>
                <a:cxn ang="0">
                  <a:pos x="643" y="728"/>
                </a:cxn>
                <a:cxn ang="0">
                  <a:pos x="588" y="716"/>
                </a:cxn>
                <a:cxn ang="0">
                  <a:pos x="566" y="227"/>
                </a:cxn>
                <a:cxn ang="0">
                  <a:pos x="510" y="96"/>
                </a:cxn>
                <a:cxn ang="0">
                  <a:pos x="288" y="0"/>
                </a:cxn>
                <a:cxn ang="0">
                  <a:pos x="122" y="60"/>
                </a:cxn>
                <a:cxn ang="0">
                  <a:pos x="44" y="203"/>
                </a:cxn>
                <a:cxn ang="0">
                  <a:pos x="67" y="263"/>
                </a:cxn>
                <a:cxn ang="0">
                  <a:pos x="155" y="275"/>
                </a:cxn>
                <a:cxn ang="0">
                  <a:pos x="189" y="227"/>
                </a:cxn>
                <a:cxn ang="0">
                  <a:pos x="200" y="191"/>
                </a:cxn>
                <a:cxn ang="0">
                  <a:pos x="189" y="155"/>
                </a:cxn>
                <a:cxn ang="0">
                  <a:pos x="111" y="120"/>
                </a:cxn>
                <a:cxn ang="0">
                  <a:pos x="177" y="72"/>
                </a:cxn>
                <a:cxn ang="0">
                  <a:pos x="288" y="48"/>
                </a:cxn>
                <a:cxn ang="0">
                  <a:pos x="399" y="96"/>
                </a:cxn>
                <a:cxn ang="0">
                  <a:pos x="455" y="263"/>
                </a:cxn>
                <a:cxn ang="0">
                  <a:pos x="322" y="334"/>
                </a:cxn>
                <a:cxn ang="0">
                  <a:pos x="67" y="453"/>
                </a:cxn>
                <a:cxn ang="0">
                  <a:pos x="0" y="608"/>
                </a:cxn>
                <a:cxn ang="0">
                  <a:pos x="67" y="740"/>
                </a:cxn>
                <a:cxn ang="0">
                  <a:pos x="255" y="799"/>
                </a:cxn>
                <a:cxn ang="0">
                  <a:pos x="422" y="716"/>
                </a:cxn>
                <a:cxn ang="0">
                  <a:pos x="455" y="358"/>
                </a:cxn>
                <a:cxn ang="0">
                  <a:pos x="433" y="644"/>
                </a:cxn>
                <a:cxn ang="0">
                  <a:pos x="333" y="740"/>
                </a:cxn>
                <a:cxn ang="0">
                  <a:pos x="222" y="752"/>
                </a:cxn>
                <a:cxn ang="0">
                  <a:pos x="133" y="656"/>
                </a:cxn>
                <a:cxn ang="0">
                  <a:pos x="133" y="549"/>
                </a:cxn>
                <a:cxn ang="0">
                  <a:pos x="222" y="430"/>
                </a:cxn>
                <a:cxn ang="0">
                  <a:pos x="455" y="358"/>
                </a:cxn>
              </a:cxnLst>
              <a:rect l="0" t="0" r="r" b="b"/>
              <a:pathLst>
                <a:path w="721" h="799">
                  <a:moveTo>
                    <a:pt x="466" y="644"/>
                  </a:moveTo>
                  <a:lnTo>
                    <a:pt x="488" y="716"/>
                  </a:lnTo>
                  <a:lnTo>
                    <a:pt x="499" y="740"/>
                  </a:lnTo>
                  <a:lnTo>
                    <a:pt x="532" y="763"/>
                  </a:lnTo>
                  <a:lnTo>
                    <a:pt x="555" y="775"/>
                  </a:lnTo>
                  <a:lnTo>
                    <a:pt x="588" y="787"/>
                  </a:lnTo>
                  <a:lnTo>
                    <a:pt x="610" y="787"/>
                  </a:lnTo>
                  <a:lnTo>
                    <a:pt x="621" y="775"/>
                  </a:lnTo>
                  <a:lnTo>
                    <a:pt x="643" y="775"/>
                  </a:lnTo>
                  <a:lnTo>
                    <a:pt x="666" y="752"/>
                  </a:lnTo>
                  <a:lnTo>
                    <a:pt x="688" y="740"/>
                  </a:lnTo>
                  <a:lnTo>
                    <a:pt x="710" y="704"/>
                  </a:lnTo>
                  <a:lnTo>
                    <a:pt x="721" y="668"/>
                  </a:lnTo>
                  <a:lnTo>
                    <a:pt x="721" y="525"/>
                  </a:lnTo>
                  <a:lnTo>
                    <a:pt x="688" y="525"/>
                  </a:lnTo>
                  <a:lnTo>
                    <a:pt x="688" y="668"/>
                  </a:lnTo>
                  <a:lnTo>
                    <a:pt x="666" y="716"/>
                  </a:lnTo>
                  <a:lnTo>
                    <a:pt x="643" y="728"/>
                  </a:lnTo>
                  <a:lnTo>
                    <a:pt x="599" y="728"/>
                  </a:lnTo>
                  <a:lnTo>
                    <a:pt x="588" y="716"/>
                  </a:lnTo>
                  <a:lnTo>
                    <a:pt x="566" y="668"/>
                  </a:lnTo>
                  <a:lnTo>
                    <a:pt x="566" y="227"/>
                  </a:lnTo>
                  <a:lnTo>
                    <a:pt x="555" y="167"/>
                  </a:lnTo>
                  <a:lnTo>
                    <a:pt x="510" y="96"/>
                  </a:lnTo>
                  <a:lnTo>
                    <a:pt x="410" y="24"/>
                  </a:lnTo>
                  <a:lnTo>
                    <a:pt x="288" y="0"/>
                  </a:lnTo>
                  <a:lnTo>
                    <a:pt x="200" y="12"/>
                  </a:lnTo>
                  <a:lnTo>
                    <a:pt x="122" y="60"/>
                  </a:lnTo>
                  <a:lnTo>
                    <a:pt x="67" y="120"/>
                  </a:lnTo>
                  <a:lnTo>
                    <a:pt x="44" y="203"/>
                  </a:lnTo>
                  <a:lnTo>
                    <a:pt x="55" y="239"/>
                  </a:lnTo>
                  <a:lnTo>
                    <a:pt x="67" y="263"/>
                  </a:lnTo>
                  <a:lnTo>
                    <a:pt x="89" y="275"/>
                  </a:lnTo>
                  <a:lnTo>
                    <a:pt x="155" y="275"/>
                  </a:lnTo>
                  <a:lnTo>
                    <a:pt x="177" y="263"/>
                  </a:lnTo>
                  <a:lnTo>
                    <a:pt x="189" y="227"/>
                  </a:lnTo>
                  <a:lnTo>
                    <a:pt x="200" y="203"/>
                  </a:lnTo>
                  <a:lnTo>
                    <a:pt x="200" y="191"/>
                  </a:lnTo>
                  <a:lnTo>
                    <a:pt x="189" y="167"/>
                  </a:lnTo>
                  <a:lnTo>
                    <a:pt x="189" y="155"/>
                  </a:lnTo>
                  <a:lnTo>
                    <a:pt x="144" y="131"/>
                  </a:lnTo>
                  <a:lnTo>
                    <a:pt x="111" y="120"/>
                  </a:lnTo>
                  <a:lnTo>
                    <a:pt x="144" y="84"/>
                  </a:lnTo>
                  <a:lnTo>
                    <a:pt x="177" y="72"/>
                  </a:lnTo>
                  <a:lnTo>
                    <a:pt x="211" y="48"/>
                  </a:lnTo>
                  <a:lnTo>
                    <a:pt x="288" y="48"/>
                  </a:lnTo>
                  <a:lnTo>
                    <a:pt x="344" y="60"/>
                  </a:lnTo>
                  <a:lnTo>
                    <a:pt x="399" y="96"/>
                  </a:lnTo>
                  <a:lnTo>
                    <a:pt x="444" y="167"/>
                  </a:lnTo>
                  <a:lnTo>
                    <a:pt x="455" y="263"/>
                  </a:lnTo>
                  <a:lnTo>
                    <a:pt x="455" y="322"/>
                  </a:lnTo>
                  <a:lnTo>
                    <a:pt x="322" y="334"/>
                  </a:lnTo>
                  <a:lnTo>
                    <a:pt x="166" y="394"/>
                  </a:lnTo>
                  <a:lnTo>
                    <a:pt x="67" y="453"/>
                  </a:lnTo>
                  <a:lnTo>
                    <a:pt x="22" y="537"/>
                  </a:lnTo>
                  <a:lnTo>
                    <a:pt x="0" y="608"/>
                  </a:lnTo>
                  <a:lnTo>
                    <a:pt x="22" y="680"/>
                  </a:lnTo>
                  <a:lnTo>
                    <a:pt x="67" y="740"/>
                  </a:lnTo>
                  <a:lnTo>
                    <a:pt x="122" y="775"/>
                  </a:lnTo>
                  <a:lnTo>
                    <a:pt x="255" y="799"/>
                  </a:lnTo>
                  <a:lnTo>
                    <a:pt x="355" y="775"/>
                  </a:lnTo>
                  <a:lnTo>
                    <a:pt x="422" y="716"/>
                  </a:lnTo>
                  <a:lnTo>
                    <a:pt x="466" y="644"/>
                  </a:lnTo>
                  <a:close/>
                  <a:moveTo>
                    <a:pt x="455" y="358"/>
                  </a:moveTo>
                  <a:lnTo>
                    <a:pt x="455" y="537"/>
                  </a:lnTo>
                  <a:lnTo>
                    <a:pt x="433" y="644"/>
                  </a:lnTo>
                  <a:lnTo>
                    <a:pt x="388" y="704"/>
                  </a:lnTo>
                  <a:lnTo>
                    <a:pt x="333" y="740"/>
                  </a:lnTo>
                  <a:lnTo>
                    <a:pt x="266" y="752"/>
                  </a:lnTo>
                  <a:lnTo>
                    <a:pt x="222" y="752"/>
                  </a:lnTo>
                  <a:lnTo>
                    <a:pt x="155" y="704"/>
                  </a:lnTo>
                  <a:lnTo>
                    <a:pt x="133" y="656"/>
                  </a:lnTo>
                  <a:lnTo>
                    <a:pt x="122" y="608"/>
                  </a:lnTo>
                  <a:lnTo>
                    <a:pt x="133" y="549"/>
                  </a:lnTo>
                  <a:lnTo>
                    <a:pt x="166" y="489"/>
                  </a:lnTo>
                  <a:lnTo>
                    <a:pt x="222" y="430"/>
                  </a:lnTo>
                  <a:lnTo>
                    <a:pt x="322" y="382"/>
                  </a:lnTo>
                  <a:lnTo>
                    <a:pt x="455" y="35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799" name="Freeform 55"/>
            <p:cNvSpPr>
              <a:spLocks/>
            </p:cNvSpPr>
            <p:nvPr/>
          </p:nvSpPr>
          <p:spPr bwMode="auto">
            <a:xfrm>
              <a:off x="3038" y="3532"/>
              <a:ext cx="798" cy="763"/>
            </a:xfrm>
            <a:custGeom>
              <a:avLst/>
              <a:gdLst/>
              <a:ahLst/>
              <a:cxnLst>
                <a:cxn ang="0">
                  <a:pos x="122" y="167"/>
                </a:cxn>
                <a:cxn ang="0">
                  <a:pos x="122" y="668"/>
                </a:cxn>
                <a:cxn ang="0">
                  <a:pos x="110" y="692"/>
                </a:cxn>
                <a:cxn ang="0">
                  <a:pos x="88" y="704"/>
                </a:cxn>
                <a:cxn ang="0">
                  <a:pos x="55" y="704"/>
                </a:cxn>
                <a:cxn ang="0">
                  <a:pos x="0" y="716"/>
                </a:cxn>
                <a:cxn ang="0">
                  <a:pos x="0" y="763"/>
                </a:cxn>
                <a:cxn ang="0">
                  <a:pos x="355" y="763"/>
                </a:cxn>
                <a:cxn ang="0">
                  <a:pos x="355" y="716"/>
                </a:cxn>
                <a:cxn ang="0">
                  <a:pos x="299" y="716"/>
                </a:cxn>
                <a:cxn ang="0">
                  <a:pos x="266" y="704"/>
                </a:cxn>
                <a:cxn ang="0">
                  <a:pos x="244" y="692"/>
                </a:cxn>
                <a:cxn ang="0">
                  <a:pos x="232" y="668"/>
                </a:cxn>
                <a:cxn ang="0">
                  <a:pos x="232" y="322"/>
                </a:cxn>
                <a:cxn ang="0">
                  <a:pos x="255" y="203"/>
                </a:cxn>
                <a:cxn ang="0">
                  <a:pos x="299" y="108"/>
                </a:cxn>
                <a:cxn ang="0">
                  <a:pos x="377" y="60"/>
                </a:cxn>
                <a:cxn ang="0">
                  <a:pos x="454" y="36"/>
                </a:cxn>
                <a:cxn ang="0">
                  <a:pos x="510" y="60"/>
                </a:cxn>
                <a:cxn ang="0">
                  <a:pos x="543" y="96"/>
                </a:cxn>
                <a:cxn ang="0">
                  <a:pos x="565" y="155"/>
                </a:cxn>
                <a:cxn ang="0">
                  <a:pos x="565" y="668"/>
                </a:cxn>
                <a:cxn ang="0">
                  <a:pos x="554" y="692"/>
                </a:cxn>
                <a:cxn ang="0">
                  <a:pos x="532" y="704"/>
                </a:cxn>
                <a:cxn ang="0">
                  <a:pos x="499" y="704"/>
                </a:cxn>
                <a:cxn ang="0">
                  <a:pos x="443" y="716"/>
                </a:cxn>
                <a:cxn ang="0">
                  <a:pos x="443" y="763"/>
                </a:cxn>
                <a:cxn ang="0">
                  <a:pos x="798" y="763"/>
                </a:cxn>
                <a:cxn ang="0">
                  <a:pos x="798" y="716"/>
                </a:cxn>
                <a:cxn ang="0">
                  <a:pos x="754" y="716"/>
                </a:cxn>
                <a:cxn ang="0">
                  <a:pos x="721" y="704"/>
                </a:cxn>
                <a:cxn ang="0">
                  <a:pos x="698" y="704"/>
                </a:cxn>
                <a:cxn ang="0">
                  <a:pos x="676" y="656"/>
                </a:cxn>
                <a:cxn ang="0">
                  <a:pos x="676" y="215"/>
                </a:cxn>
                <a:cxn ang="0">
                  <a:pos x="665" y="131"/>
                </a:cxn>
                <a:cxn ang="0">
                  <a:pos x="632" y="72"/>
                </a:cxn>
                <a:cxn ang="0">
                  <a:pos x="610" y="48"/>
                </a:cxn>
                <a:cxn ang="0">
                  <a:pos x="587" y="36"/>
                </a:cxn>
                <a:cxn ang="0">
                  <a:pos x="554" y="12"/>
                </a:cxn>
                <a:cxn ang="0">
                  <a:pos x="510" y="12"/>
                </a:cxn>
                <a:cxn ang="0">
                  <a:pos x="465" y="0"/>
                </a:cxn>
                <a:cxn ang="0">
                  <a:pos x="355" y="24"/>
                </a:cxn>
                <a:cxn ang="0">
                  <a:pos x="277" y="84"/>
                </a:cxn>
                <a:cxn ang="0">
                  <a:pos x="221" y="179"/>
                </a:cxn>
                <a:cxn ang="0">
                  <a:pos x="221" y="0"/>
                </a:cxn>
                <a:cxn ang="0">
                  <a:pos x="0" y="24"/>
                </a:cxn>
                <a:cxn ang="0">
                  <a:pos x="0" y="72"/>
                </a:cxn>
                <a:cxn ang="0">
                  <a:pos x="44" y="72"/>
                </a:cxn>
                <a:cxn ang="0">
                  <a:pos x="77" y="84"/>
                </a:cxn>
                <a:cxn ang="0">
                  <a:pos x="99" y="96"/>
                </a:cxn>
                <a:cxn ang="0">
                  <a:pos x="110" y="108"/>
                </a:cxn>
                <a:cxn ang="0">
                  <a:pos x="122" y="131"/>
                </a:cxn>
                <a:cxn ang="0">
                  <a:pos x="122" y="167"/>
                </a:cxn>
              </a:cxnLst>
              <a:rect l="0" t="0" r="r" b="b"/>
              <a:pathLst>
                <a:path w="798" h="763">
                  <a:moveTo>
                    <a:pt x="122" y="167"/>
                  </a:moveTo>
                  <a:lnTo>
                    <a:pt x="122" y="668"/>
                  </a:lnTo>
                  <a:lnTo>
                    <a:pt x="110" y="692"/>
                  </a:lnTo>
                  <a:lnTo>
                    <a:pt x="88" y="704"/>
                  </a:lnTo>
                  <a:lnTo>
                    <a:pt x="55" y="704"/>
                  </a:lnTo>
                  <a:lnTo>
                    <a:pt x="0" y="716"/>
                  </a:lnTo>
                  <a:lnTo>
                    <a:pt x="0" y="763"/>
                  </a:lnTo>
                  <a:lnTo>
                    <a:pt x="355" y="763"/>
                  </a:lnTo>
                  <a:lnTo>
                    <a:pt x="355" y="716"/>
                  </a:lnTo>
                  <a:lnTo>
                    <a:pt x="299" y="716"/>
                  </a:lnTo>
                  <a:lnTo>
                    <a:pt x="266" y="704"/>
                  </a:lnTo>
                  <a:lnTo>
                    <a:pt x="244" y="692"/>
                  </a:lnTo>
                  <a:lnTo>
                    <a:pt x="232" y="668"/>
                  </a:lnTo>
                  <a:lnTo>
                    <a:pt x="232" y="322"/>
                  </a:lnTo>
                  <a:lnTo>
                    <a:pt x="255" y="203"/>
                  </a:lnTo>
                  <a:lnTo>
                    <a:pt x="299" y="108"/>
                  </a:lnTo>
                  <a:lnTo>
                    <a:pt x="377" y="60"/>
                  </a:lnTo>
                  <a:lnTo>
                    <a:pt x="454" y="36"/>
                  </a:lnTo>
                  <a:lnTo>
                    <a:pt x="510" y="60"/>
                  </a:lnTo>
                  <a:lnTo>
                    <a:pt x="543" y="96"/>
                  </a:lnTo>
                  <a:lnTo>
                    <a:pt x="565" y="155"/>
                  </a:lnTo>
                  <a:lnTo>
                    <a:pt x="565" y="668"/>
                  </a:lnTo>
                  <a:lnTo>
                    <a:pt x="554" y="692"/>
                  </a:lnTo>
                  <a:lnTo>
                    <a:pt x="532" y="704"/>
                  </a:lnTo>
                  <a:lnTo>
                    <a:pt x="499" y="704"/>
                  </a:lnTo>
                  <a:lnTo>
                    <a:pt x="443" y="716"/>
                  </a:lnTo>
                  <a:lnTo>
                    <a:pt x="443" y="763"/>
                  </a:lnTo>
                  <a:lnTo>
                    <a:pt x="798" y="763"/>
                  </a:lnTo>
                  <a:lnTo>
                    <a:pt x="798" y="716"/>
                  </a:lnTo>
                  <a:lnTo>
                    <a:pt x="754" y="716"/>
                  </a:lnTo>
                  <a:lnTo>
                    <a:pt x="721" y="704"/>
                  </a:lnTo>
                  <a:lnTo>
                    <a:pt x="698" y="704"/>
                  </a:lnTo>
                  <a:lnTo>
                    <a:pt x="676" y="656"/>
                  </a:lnTo>
                  <a:lnTo>
                    <a:pt x="676" y="215"/>
                  </a:lnTo>
                  <a:lnTo>
                    <a:pt x="665" y="131"/>
                  </a:lnTo>
                  <a:lnTo>
                    <a:pt x="632" y="72"/>
                  </a:lnTo>
                  <a:lnTo>
                    <a:pt x="610" y="48"/>
                  </a:lnTo>
                  <a:lnTo>
                    <a:pt x="587" y="36"/>
                  </a:lnTo>
                  <a:lnTo>
                    <a:pt x="554" y="12"/>
                  </a:lnTo>
                  <a:lnTo>
                    <a:pt x="510" y="12"/>
                  </a:lnTo>
                  <a:lnTo>
                    <a:pt x="465" y="0"/>
                  </a:lnTo>
                  <a:lnTo>
                    <a:pt x="355" y="24"/>
                  </a:lnTo>
                  <a:lnTo>
                    <a:pt x="277" y="84"/>
                  </a:lnTo>
                  <a:lnTo>
                    <a:pt x="221" y="179"/>
                  </a:lnTo>
                  <a:lnTo>
                    <a:pt x="221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4" y="72"/>
                  </a:lnTo>
                  <a:lnTo>
                    <a:pt x="77" y="84"/>
                  </a:lnTo>
                  <a:lnTo>
                    <a:pt x="99" y="96"/>
                  </a:lnTo>
                  <a:lnTo>
                    <a:pt x="110" y="108"/>
                  </a:lnTo>
                  <a:lnTo>
                    <a:pt x="122" y="131"/>
                  </a:lnTo>
                  <a:lnTo>
                    <a:pt x="122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0" name="Freeform 56"/>
            <p:cNvSpPr>
              <a:spLocks/>
            </p:cNvSpPr>
            <p:nvPr/>
          </p:nvSpPr>
          <p:spPr bwMode="auto">
            <a:xfrm>
              <a:off x="4435" y="3556"/>
              <a:ext cx="1087" cy="763"/>
            </a:xfrm>
            <a:custGeom>
              <a:avLst/>
              <a:gdLst/>
              <a:ahLst/>
              <a:cxnLst>
                <a:cxn ang="0">
                  <a:pos x="954" y="167"/>
                </a:cxn>
                <a:cxn ang="0">
                  <a:pos x="976" y="119"/>
                </a:cxn>
                <a:cxn ang="0">
                  <a:pos x="999" y="84"/>
                </a:cxn>
                <a:cxn ang="0">
                  <a:pos x="1032" y="72"/>
                </a:cxn>
                <a:cxn ang="0">
                  <a:pos x="1054" y="60"/>
                </a:cxn>
                <a:cxn ang="0">
                  <a:pos x="1087" y="48"/>
                </a:cxn>
                <a:cxn ang="0">
                  <a:pos x="1087" y="0"/>
                </a:cxn>
                <a:cxn ang="0">
                  <a:pos x="821" y="0"/>
                </a:cxn>
                <a:cxn ang="0">
                  <a:pos x="821" y="48"/>
                </a:cxn>
                <a:cxn ang="0">
                  <a:pos x="865" y="60"/>
                </a:cxn>
                <a:cxn ang="0">
                  <a:pos x="899" y="72"/>
                </a:cxn>
                <a:cxn ang="0">
                  <a:pos x="910" y="95"/>
                </a:cxn>
                <a:cxn ang="0">
                  <a:pos x="921" y="131"/>
                </a:cxn>
                <a:cxn ang="0">
                  <a:pos x="921" y="155"/>
                </a:cxn>
                <a:cxn ang="0">
                  <a:pos x="910" y="167"/>
                </a:cxn>
                <a:cxn ang="0">
                  <a:pos x="766" y="608"/>
                </a:cxn>
                <a:cxn ang="0">
                  <a:pos x="610" y="131"/>
                </a:cxn>
                <a:cxn ang="0">
                  <a:pos x="599" y="119"/>
                </a:cxn>
                <a:cxn ang="0">
                  <a:pos x="599" y="72"/>
                </a:cxn>
                <a:cxn ang="0">
                  <a:pos x="621" y="60"/>
                </a:cxn>
                <a:cxn ang="0">
                  <a:pos x="632" y="60"/>
                </a:cxn>
                <a:cxn ang="0">
                  <a:pos x="655" y="48"/>
                </a:cxn>
                <a:cxn ang="0">
                  <a:pos x="688" y="48"/>
                </a:cxn>
                <a:cxn ang="0">
                  <a:pos x="688" y="0"/>
                </a:cxn>
                <a:cxn ang="0">
                  <a:pos x="388" y="0"/>
                </a:cxn>
                <a:cxn ang="0">
                  <a:pos x="388" y="48"/>
                </a:cxn>
                <a:cxn ang="0">
                  <a:pos x="433" y="48"/>
                </a:cxn>
                <a:cxn ang="0">
                  <a:pos x="466" y="60"/>
                </a:cxn>
                <a:cxn ang="0">
                  <a:pos x="488" y="72"/>
                </a:cxn>
                <a:cxn ang="0">
                  <a:pos x="499" y="84"/>
                </a:cxn>
                <a:cxn ang="0">
                  <a:pos x="499" y="119"/>
                </a:cxn>
                <a:cxn ang="0">
                  <a:pos x="522" y="167"/>
                </a:cxn>
                <a:cxn ang="0">
                  <a:pos x="388" y="584"/>
                </a:cxn>
                <a:cxn ang="0">
                  <a:pos x="233" y="131"/>
                </a:cxn>
                <a:cxn ang="0">
                  <a:pos x="222" y="119"/>
                </a:cxn>
                <a:cxn ang="0">
                  <a:pos x="222" y="95"/>
                </a:cxn>
                <a:cxn ang="0">
                  <a:pos x="233" y="72"/>
                </a:cxn>
                <a:cxn ang="0">
                  <a:pos x="244" y="60"/>
                </a:cxn>
                <a:cxn ang="0">
                  <a:pos x="255" y="60"/>
                </a:cxn>
                <a:cxn ang="0">
                  <a:pos x="278" y="48"/>
                </a:cxn>
                <a:cxn ang="0">
                  <a:pos x="322" y="48"/>
                </a:cxn>
                <a:cxn ang="0">
                  <a:pos x="32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45" y="48"/>
                </a:cxn>
                <a:cxn ang="0">
                  <a:pos x="78" y="60"/>
                </a:cxn>
                <a:cxn ang="0">
                  <a:pos x="100" y="84"/>
                </a:cxn>
                <a:cxn ang="0">
                  <a:pos x="111" y="107"/>
                </a:cxn>
                <a:cxn ang="0">
                  <a:pos x="311" y="716"/>
                </a:cxn>
                <a:cxn ang="0">
                  <a:pos x="322" y="739"/>
                </a:cxn>
                <a:cxn ang="0">
                  <a:pos x="344" y="763"/>
                </a:cxn>
                <a:cxn ang="0">
                  <a:pos x="366" y="751"/>
                </a:cxn>
                <a:cxn ang="0">
                  <a:pos x="377" y="739"/>
                </a:cxn>
                <a:cxn ang="0">
                  <a:pos x="377" y="727"/>
                </a:cxn>
                <a:cxn ang="0">
                  <a:pos x="544" y="239"/>
                </a:cxn>
                <a:cxn ang="0">
                  <a:pos x="710" y="727"/>
                </a:cxn>
                <a:cxn ang="0">
                  <a:pos x="710" y="739"/>
                </a:cxn>
                <a:cxn ang="0">
                  <a:pos x="721" y="751"/>
                </a:cxn>
                <a:cxn ang="0">
                  <a:pos x="743" y="763"/>
                </a:cxn>
                <a:cxn ang="0">
                  <a:pos x="766" y="739"/>
                </a:cxn>
                <a:cxn ang="0">
                  <a:pos x="766" y="727"/>
                </a:cxn>
                <a:cxn ang="0">
                  <a:pos x="954" y="167"/>
                </a:cxn>
              </a:cxnLst>
              <a:rect l="0" t="0" r="r" b="b"/>
              <a:pathLst>
                <a:path w="1087" h="763">
                  <a:moveTo>
                    <a:pt x="954" y="167"/>
                  </a:moveTo>
                  <a:lnTo>
                    <a:pt x="976" y="119"/>
                  </a:lnTo>
                  <a:lnTo>
                    <a:pt x="999" y="84"/>
                  </a:lnTo>
                  <a:lnTo>
                    <a:pt x="1032" y="72"/>
                  </a:lnTo>
                  <a:lnTo>
                    <a:pt x="1054" y="60"/>
                  </a:lnTo>
                  <a:lnTo>
                    <a:pt x="1087" y="48"/>
                  </a:lnTo>
                  <a:lnTo>
                    <a:pt x="1087" y="0"/>
                  </a:lnTo>
                  <a:lnTo>
                    <a:pt x="821" y="0"/>
                  </a:lnTo>
                  <a:lnTo>
                    <a:pt x="821" y="48"/>
                  </a:lnTo>
                  <a:lnTo>
                    <a:pt x="865" y="60"/>
                  </a:lnTo>
                  <a:lnTo>
                    <a:pt x="899" y="72"/>
                  </a:lnTo>
                  <a:lnTo>
                    <a:pt x="910" y="95"/>
                  </a:lnTo>
                  <a:lnTo>
                    <a:pt x="921" y="131"/>
                  </a:lnTo>
                  <a:lnTo>
                    <a:pt x="921" y="155"/>
                  </a:lnTo>
                  <a:lnTo>
                    <a:pt x="910" y="167"/>
                  </a:lnTo>
                  <a:lnTo>
                    <a:pt x="766" y="608"/>
                  </a:lnTo>
                  <a:lnTo>
                    <a:pt x="610" y="131"/>
                  </a:lnTo>
                  <a:lnTo>
                    <a:pt x="599" y="119"/>
                  </a:lnTo>
                  <a:lnTo>
                    <a:pt x="599" y="72"/>
                  </a:lnTo>
                  <a:lnTo>
                    <a:pt x="621" y="60"/>
                  </a:lnTo>
                  <a:lnTo>
                    <a:pt x="632" y="60"/>
                  </a:lnTo>
                  <a:lnTo>
                    <a:pt x="655" y="48"/>
                  </a:lnTo>
                  <a:lnTo>
                    <a:pt x="688" y="48"/>
                  </a:lnTo>
                  <a:lnTo>
                    <a:pt x="688" y="0"/>
                  </a:lnTo>
                  <a:lnTo>
                    <a:pt x="388" y="0"/>
                  </a:lnTo>
                  <a:lnTo>
                    <a:pt x="388" y="48"/>
                  </a:lnTo>
                  <a:lnTo>
                    <a:pt x="433" y="48"/>
                  </a:lnTo>
                  <a:lnTo>
                    <a:pt x="466" y="60"/>
                  </a:lnTo>
                  <a:lnTo>
                    <a:pt x="488" y="72"/>
                  </a:lnTo>
                  <a:lnTo>
                    <a:pt x="499" y="84"/>
                  </a:lnTo>
                  <a:lnTo>
                    <a:pt x="499" y="119"/>
                  </a:lnTo>
                  <a:lnTo>
                    <a:pt x="522" y="167"/>
                  </a:lnTo>
                  <a:lnTo>
                    <a:pt x="388" y="584"/>
                  </a:lnTo>
                  <a:lnTo>
                    <a:pt x="233" y="131"/>
                  </a:lnTo>
                  <a:lnTo>
                    <a:pt x="222" y="119"/>
                  </a:lnTo>
                  <a:lnTo>
                    <a:pt x="222" y="95"/>
                  </a:lnTo>
                  <a:lnTo>
                    <a:pt x="233" y="72"/>
                  </a:lnTo>
                  <a:lnTo>
                    <a:pt x="244" y="60"/>
                  </a:lnTo>
                  <a:lnTo>
                    <a:pt x="255" y="60"/>
                  </a:lnTo>
                  <a:lnTo>
                    <a:pt x="278" y="48"/>
                  </a:lnTo>
                  <a:lnTo>
                    <a:pt x="322" y="48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45" y="48"/>
                  </a:lnTo>
                  <a:lnTo>
                    <a:pt x="78" y="60"/>
                  </a:lnTo>
                  <a:lnTo>
                    <a:pt x="100" y="84"/>
                  </a:lnTo>
                  <a:lnTo>
                    <a:pt x="111" y="107"/>
                  </a:lnTo>
                  <a:lnTo>
                    <a:pt x="311" y="716"/>
                  </a:lnTo>
                  <a:lnTo>
                    <a:pt x="322" y="739"/>
                  </a:lnTo>
                  <a:lnTo>
                    <a:pt x="344" y="763"/>
                  </a:lnTo>
                  <a:lnTo>
                    <a:pt x="366" y="751"/>
                  </a:lnTo>
                  <a:lnTo>
                    <a:pt x="377" y="739"/>
                  </a:lnTo>
                  <a:lnTo>
                    <a:pt x="377" y="727"/>
                  </a:lnTo>
                  <a:lnTo>
                    <a:pt x="544" y="239"/>
                  </a:lnTo>
                  <a:lnTo>
                    <a:pt x="710" y="727"/>
                  </a:lnTo>
                  <a:lnTo>
                    <a:pt x="710" y="739"/>
                  </a:lnTo>
                  <a:lnTo>
                    <a:pt x="721" y="751"/>
                  </a:lnTo>
                  <a:lnTo>
                    <a:pt x="743" y="763"/>
                  </a:lnTo>
                  <a:lnTo>
                    <a:pt x="766" y="739"/>
                  </a:lnTo>
                  <a:lnTo>
                    <a:pt x="766" y="727"/>
                  </a:lnTo>
                  <a:lnTo>
                    <a:pt x="954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1" name="Freeform 57"/>
            <p:cNvSpPr>
              <a:spLocks noEditPoints="1"/>
            </p:cNvSpPr>
            <p:nvPr/>
          </p:nvSpPr>
          <p:spPr bwMode="auto">
            <a:xfrm>
              <a:off x="5556" y="3520"/>
              <a:ext cx="621" cy="799"/>
            </a:xfrm>
            <a:custGeom>
              <a:avLst/>
              <a:gdLst/>
              <a:ahLst/>
              <a:cxnLst>
                <a:cxn ang="0">
                  <a:pos x="576" y="382"/>
                </a:cxn>
                <a:cxn ang="0">
                  <a:pos x="599" y="382"/>
                </a:cxn>
                <a:cxn ang="0">
                  <a:pos x="621" y="358"/>
                </a:cxn>
                <a:cxn ang="0">
                  <a:pos x="621" y="346"/>
                </a:cxn>
                <a:cxn ang="0">
                  <a:pos x="610" y="239"/>
                </a:cxn>
                <a:cxn ang="0">
                  <a:pos x="576" y="155"/>
                </a:cxn>
                <a:cxn ang="0">
                  <a:pos x="521" y="72"/>
                </a:cxn>
                <a:cxn ang="0">
                  <a:pos x="443" y="24"/>
                </a:cxn>
                <a:cxn ang="0">
                  <a:pos x="332" y="0"/>
                </a:cxn>
                <a:cxn ang="0">
                  <a:pos x="199" y="36"/>
                </a:cxn>
                <a:cxn ang="0">
                  <a:pos x="99" y="120"/>
                </a:cxn>
                <a:cxn ang="0">
                  <a:pos x="22" y="251"/>
                </a:cxn>
                <a:cxn ang="0">
                  <a:pos x="0" y="394"/>
                </a:cxn>
                <a:cxn ang="0">
                  <a:pos x="33" y="561"/>
                </a:cxn>
                <a:cxn ang="0">
                  <a:pos x="110" y="680"/>
                </a:cxn>
                <a:cxn ang="0">
                  <a:pos x="221" y="763"/>
                </a:cxn>
                <a:cxn ang="0">
                  <a:pos x="354" y="799"/>
                </a:cxn>
                <a:cxn ang="0">
                  <a:pos x="454" y="775"/>
                </a:cxn>
                <a:cxn ang="0">
                  <a:pos x="532" y="728"/>
                </a:cxn>
                <a:cxn ang="0">
                  <a:pos x="576" y="668"/>
                </a:cxn>
                <a:cxn ang="0">
                  <a:pos x="610" y="608"/>
                </a:cxn>
                <a:cxn ang="0">
                  <a:pos x="621" y="573"/>
                </a:cxn>
                <a:cxn ang="0">
                  <a:pos x="621" y="561"/>
                </a:cxn>
                <a:cxn ang="0">
                  <a:pos x="610" y="549"/>
                </a:cxn>
                <a:cxn ang="0">
                  <a:pos x="587" y="549"/>
                </a:cxn>
                <a:cxn ang="0">
                  <a:pos x="576" y="561"/>
                </a:cxn>
                <a:cxn ang="0">
                  <a:pos x="576" y="573"/>
                </a:cxn>
                <a:cxn ang="0">
                  <a:pos x="532" y="656"/>
                </a:cxn>
                <a:cxn ang="0">
                  <a:pos x="477" y="716"/>
                </a:cxn>
                <a:cxn ang="0">
                  <a:pos x="432" y="740"/>
                </a:cxn>
                <a:cxn ang="0">
                  <a:pos x="388" y="752"/>
                </a:cxn>
                <a:cxn ang="0">
                  <a:pos x="366" y="752"/>
                </a:cxn>
                <a:cxn ang="0">
                  <a:pos x="288" y="740"/>
                </a:cxn>
                <a:cxn ang="0">
                  <a:pos x="221" y="692"/>
                </a:cxn>
                <a:cxn ang="0">
                  <a:pos x="177" y="632"/>
                </a:cxn>
                <a:cxn ang="0">
                  <a:pos x="144" y="549"/>
                </a:cxn>
                <a:cxn ang="0">
                  <a:pos x="133" y="453"/>
                </a:cxn>
                <a:cxn ang="0">
                  <a:pos x="133" y="382"/>
                </a:cxn>
                <a:cxn ang="0">
                  <a:pos x="576" y="382"/>
                </a:cxn>
                <a:cxn ang="0">
                  <a:pos x="133" y="346"/>
                </a:cxn>
                <a:cxn ang="0">
                  <a:pos x="155" y="215"/>
                </a:cxn>
                <a:cxn ang="0">
                  <a:pos x="188" y="131"/>
                </a:cxn>
                <a:cxn ang="0">
                  <a:pos x="244" y="72"/>
                </a:cxn>
                <a:cxn ang="0">
                  <a:pos x="288" y="48"/>
                </a:cxn>
                <a:cxn ang="0">
                  <a:pos x="332" y="48"/>
                </a:cxn>
                <a:cxn ang="0">
                  <a:pos x="399" y="60"/>
                </a:cxn>
                <a:cxn ang="0">
                  <a:pos x="454" y="108"/>
                </a:cxn>
                <a:cxn ang="0">
                  <a:pos x="488" y="167"/>
                </a:cxn>
                <a:cxn ang="0">
                  <a:pos x="499" y="239"/>
                </a:cxn>
                <a:cxn ang="0">
                  <a:pos x="510" y="286"/>
                </a:cxn>
                <a:cxn ang="0">
                  <a:pos x="510" y="346"/>
                </a:cxn>
                <a:cxn ang="0">
                  <a:pos x="133" y="346"/>
                </a:cxn>
              </a:cxnLst>
              <a:rect l="0" t="0" r="r" b="b"/>
              <a:pathLst>
                <a:path w="621" h="799">
                  <a:moveTo>
                    <a:pt x="576" y="382"/>
                  </a:moveTo>
                  <a:lnTo>
                    <a:pt x="599" y="382"/>
                  </a:lnTo>
                  <a:lnTo>
                    <a:pt x="621" y="358"/>
                  </a:lnTo>
                  <a:lnTo>
                    <a:pt x="621" y="346"/>
                  </a:lnTo>
                  <a:lnTo>
                    <a:pt x="610" y="239"/>
                  </a:lnTo>
                  <a:lnTo>
                    <a:pt x="576" y="155"/>
                  </a:lnTo>
                  <a:lnTo>
                    <a:pt x="521" y="72"/>
                  </a:lnTo>
                  <a:lnTo>
                    <a:pt x="443" y="24"/>
                  </a:lnTo>
                  <a:lnTo>
                    <a:pt x="332" y="0"/>
                  </a:lnTo>
                  <a:lnTo>
                    <a:pt x="199" y="36"/>
                  </a:lnTo>
                  <a:lnTo>
                    <a:pt x="99" y="120"/>
                  </a:lnTo>
                  <a:lnTo>
                    <a:pt x="22" y="251"/>
                  </a:lnTo>
                  <a:lnTo>
                    <a:pt x="0" y="394"/>
                  </a:lnTo>
                  <a:lnTo>
                    <a:pt x="33" y="561"/>
                  </a:lnTo>
                  <a:lnTo>
                    <a:pt x="110" y="680"/>
                  </a:lnTo>
                  <a:lnTo>
                    <a:pt x="221" y="763"/>
                  </a:lnTo>
                  <a:lnTo>
                    <a:pt x="354" y="799"/>
                  </a:lnTo>
                  <a:lnTo>
                    <a:pt x="454" y="775"/>
                  </a:lnTo>
                  <a:lnTo>
                    <a:pt x="532" y="728"/>
                  </a:lnTo>
                  <a:lnTo>
                    <a:pt x="576" y="668"/>
                  </a:lnTo>
                  <a:lnTo>
                    <a:pt x="610" y="608"/>
                  </a:lnTo>
                  <a:lnTo>
                    <a:pt x="621" y="573"/>
                  </a:lnTo>
                  <a:lnTo>
                    <a:pt x="621" y="561"/>
                  </a:lnTo>
                  <a:lnTo>
                    <a:pt x="610" y="549"/>
                  </a:lnTo>
                  <a:lnTo>
                    <a:pt x="587" y="549"/>
                  </a:lnTo>
                  <a:lnTo>
                    <a:pt x="576" y="561"/>
                  </a:lnTo>
                  <a:lnTo>
                    <a:pt x="576" y="573"/>
                  </a:lnTo>
                  <a:lnTo>
                    <a:pt x="532" y="656"/>
                  </a:lnTo>
                  <a:lnTo>
                    <a:pt x="477" y="716"/>
                  </a:lnTo>
                  <a:lnTo>
                    <a:pt x="432" y="740"/>
                  </a:lnTo>
                  <a:lnTo>
                    <a:pt x="388" y="752"/>
                  </a:lnTo>
                  <a:lnTo>
                    <a:pt x="366" y="752"/>
                  </a:lnTo>
                  <a:lnTo>
                    <a:pt x="288" y="740"/>
                  </a:lnTo>
                  <a:lnTo>
                    <a:pt x="221" y="692"/>
                  </a:lnTo>
                  <a:lnTo>
                    <a:pt x="177" y="632"/>
                  </a:lnTo>
                  <a:lnTo>
                    <a:pt x="144" y="549"/>
                  </a:lnTo>
                  <a:lnTo>
                    <a:pt x="133" y="453"/>
                  </a:lnTo>
                  <a:lnTo>
                    <a:pt x="133" y="382"/>
                  </a:lnTo>
                  <a:lnTo>
                    <a:pt x="576" y="382"/>
                  </a:lnTo>
                  <a:close/>
                  <a:moveTo>
                    <a:pt x="133" y="346"/>
                  </a:moveTo>
                  <a:lnTo>
                    <a:pt x="155" y="215"/>
                  </a:lnTo>
                  <a:lnTo>
                    <a:pt x="188" y="131"/>
                  </a:lnTo>
                  <a:lnTo>
                    <a:pt x="244" y="72"/>
                  </a:lnTo>
                  <a:lnTo>
                    <a:pt x="288" y="48"/>
                  </a:lnTo>
                  <a:lnTo>
                    <a:pt x="332" y="48"/>
                  </a:lnTo>
                  <a:lnTo>
                    <a:pt x="399" y="60"/>
                  </a:lnTo>
                  <a:lnTo>
                    <a:pt x="454" y="108"/>
                  </a:lnTo>
                  <a:lnTo>
                    <a:pt x="488" y="167"/>
                  </a:lnTo>
                  <a:lnTo>
                    <a:pt x="499" y="239"/>
                  </a:lnTo>
                  <a:lnTo>
                    <a:pt x="510" y="286"/>
                  </a:lnTo>
                  <a:lnTo>
                    <a:pt x="510" y="346"/>
                  </a:lnTo>
                  <a:lnTo>
                    <a:pt x="133" y="34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2" name="Freeform 58"/>
            <p:cNvSpPr>
              <a:spLocks/>
            </p:cNvSpPr>
            <p:nvPr/>
          </p:nvSpPr>
          <p:spPr bwMode="auto">
            <a:xfrm>
              <a:off x="6809" y="3520"/>
              <a:ext cx="521" cy="799"/>
            </a:xfrm>
            <a:custGeom>
              <a:avLst/>
              <a:gdLst/>
              <a:ahLst/>
              <a:cxnLst>
                <a:cxn ang="0">
                  <a:pos x="299" y="441"/>
                </a:cxn>
                <a:cxn ang="0">
                  <a:pos x="377" y="477"/>
                </a:cxn>
                <a:cxn ang="0">
                  <a:pos x="444" y="596"/>
                </a:cxn>
                <a:cxn ang="0">
                  <a:pos x="366" y="740"/>
                </a:cxn>
                <a:cxn ang="0">
                  <a:pos x="177" y="740"/>
                </a:cxn>
                <a:cxn ang="0">
                  <a:pos x="67" y="608"/>
                </a:cxn>
                <a:cxn ang="0">
                  <a:pos x="33" y="489"/>
                </a:cxn>
                <a:cxn ang="0">
                  <a:pos x="0" y="489"/>
                </a:cxn>
                <a:cxn ang="0">
                  <a:pos x="11" y="799"/>
                </a:cxn>
                <a:cxn ang="0">
                  <a:pos x="22" y="787"/>
                </a:cxn>
                <a:cxn ang="0">
                  <a:pos x="55" y="763"/>
                </a:cxn>
                <a:cxn ang="0">
                  <a:pos x="67" y="740"/>
                </a:cxn>
                <a:cxn ang="0">
                  <a:pos x="133" y="752"/>
                </a:cxn>
                <a:cxn ang="0">
                  <a:pos x="211" y="787"/>
                </a:cxn>
                <a:cxn ang="0">
                  <a:pos x="266" y="799"/>
                </a:cxn>
                <a:cxn ang="0">
                  <a:pos x="466" y="728"/>
                </a:cxn>
                <a:cxn ang="0">
                  <a:pos x="521" y="561"/>
                </a:cxn>
                <a:cxn ang="0">
                  <a:pos x="488" y="430"/>
                </a:cxn>
                <a:cxn ang="0">
                  <a:pos x="366" y="334"/>
                </a:cxn>
                <a:cxn ang="0">
                  <a:pos x="200" y="286"/>
                </a:cxn>
                <a:cxn ang="0">
                  <a:pos x="89" y="227"/>
                </a:cxn>
                <a:cxn ang="0">
                  <a:pos x="78" y="143"/>
                </a:cxn>
                <a:cxn ang="0">
                  <a:pos x="122" y="72"/>
                </a:cxn>
                <a:cxn ang="0">
                  <a:pos x="200" y="36"/>
                </a:cxn>
                <a:cxn ang="0">
                  <a:pos x="344" y="48"/>
                </a:cxn>
                <a:cxn ang="0">
                  <a:pos x="421" y="155"/>
                </a:cxn>
                <a:cxn ang="0">
                  <a:pos x="444" y="263"/>
                </a:cxn>
                <a:cxn ang="0">
                  <a:pos x="477" y="12"/>
                </a:cxn>
                <a:cxn ang="0">
                  <a:pos x="455" y="0"/>
                </a:cxn>
                <a:cxn ang="0">
                  <a:pos x="444" y="12"/>
                </a:cxn>
                <a:cxn ang="0">
                  <a:pos x="399" y="48"/>
                </a:cxn>
                <a:cxn ang="0">
                  <a:pos x="311" y="12"/>
                </a:cxn>
                <a:cxn ang="0">
                  <a:pos x="255" y="0"/>
                </a:cxn>
                <a:cxn ang="0">
                  <a:pos x="78" y="48"/>
                </a:cxn>
                <a:cxn ang="0">
                  <a:pos x="0" y="155"/>
                </a:cxn>
                <a:cxn ang="0">
                  <a:pos x="33" y="334"/>
                </a:cxn>
                <a:cxn ang="0">
                  <a:pos x="122" y="394"/>
                </a:cxn>
                <a:cxn ang="0">
                  <a:pos x="277" y="441"/>
                </a:cxn>
              </a:cxnLst>
              <a:rect l="0" t="0" r="r" b="b"/>
              <a:pathLst>
                <a:path w="521" h="799">
                  <a:moveTo>
                    <a:pt x="277" y="441"/>
                  </a:moveTo>
                  <a:lnTo>
                    <a:pt x="299" y="441"/>
                  </a:lnTo>
                  <a:lnTo>
                    <a:pt x="344" y="465"/>
                  </a:lnTo>
                  <a:lnTo>
                    <a:pt x="377" y="477"/>
                  </a:lnTo>
                  <a:lnTo>
                    <a:pt x="421" y="525"/>
                  </a:lnTo>
                  <a:lnTo>
                    <a:pt x="444" y="596"/>
                  </a:lnTo>
                  <a:lnTo>
                    <a:pt x="421" y="680"/>
                  </a:lnTo>
                  <a:lnTo>
                    <a:pt x="366" y="740"/>
                  </a:lnTo>
                  <a:lnTo>
                    <a:pt x="266" y="752"/>
                  </a:lnTo>
                  <a:lnTo>
                    <a:pt x="177" y="740"/>
                  </a:lnTo>
                  <a:lnTo>
                    <a:pt x="111" y="692"/>
                  </a:lnTo>
                  <a:lnTo>
                    <a:pt x="67" y="608"/>
                  </a:lnTo>
                  <a:lnTo>
                    <a:pt x="44" y="513"/>
                  </a:lnTo>
                  <a:lnTo>
                    <a:pt x="33" y="489"/>
                  </a:lnTo>
                  <a:lnTo>
                    <a:pt x="22" y="477"/>
                  </a:lnTo>
                  <a:lnTo>
                    <a:pt x="0" y="489"/>
                  </a:lnTo>
                  <a:lnTo>
                    <a:pt x="0" y="787"/>
                  </a:lnTo>
                  <a:lnTo>
                    <a:pt x="11" y="799"/>
                  </a:lnTo>
                  <a:lnTo>
                    <a:pt x="22" y="799"/>
                  </a:lnTo>
                  <a:lnTo>
                    <a:pt x="22" y="787"/>
                  </a:lnTo>
                  <a:lnTo>
                    <a:pt x="33" y="775"/>
                  </a:lnTo>
                  <a:lnTo>
                    <a:pt x="55" y="763"/>
                  </a:lnTo>
                  <a:lnTo>
                    <a:pt x="67" y="752"/>
                  </a:lnTo>
                  <a:lnTo>
                    <a:pt x="67" y="740"/>
                  </a:lnTo>
                  <a:lnTo>
                    <a:pt x="89" y="716"/>
                  </a:lnTo>
                  <a:lnTo>
                    <a:pt x="133" y="752"/>
                  </a:lnTo>
                  <a:lnTo>
                    <a:pt x="166" y="775"/>
                  </a:lnTo>
                  <a:lnTo>
                    <a:pt x="211" y="787"/>
                  </a:lnTo>
                  <a:lnTo>
                    <a:pt x="233" y="799"/>
                  </a:lnTo>
                  <a:lnTo>
                    <a:pt x="266" y="799"/>
                  </a:lnTo>
                  <a:lnTo>
                    <a:pt x="377" y="775"/>
                  </a:lnTo>
                  <a:lnTo>
                    <a:pt x="466" y="728"/>
                  </a:lnTo>
                  <a:lnTo>
                    <a:pt x="510" y="644"/>
                  </a:lnTo>
                  <a:lnTo>
                    <a:pt x="521" y="561"/>
                  </a:lnTo>
                  <a:lnTo>
                    <a:pt x="499" y="465"/>
                  </a:lnTo>
                  <a:lnTo>
                    <a:pt x="488" y="430"/>
                  </a:lnTo>
                  <a:lnTo>
                    <a:pt x="455" y="394"/>
                  </a:lnTo>
                  <a:lnTo>
                    <a:pt x="366" y="334"/>
                  </a:lnTo>
                  <a:lnTo>
                    <a:pt x="266" y="310"/>
                  </a:lnTo>
                  <a:lnTo>
                    <a:pt x="200" y="286"/>
                  </a:lnTo>
                  <a:lnTo>
                    <a:pt x="133" y="275"/>
                  </a:lnTo>
                  <a:lnTo>
                    <a:pt x="89" y="227"/>
                  </a:lnTo>
                  <a:lnTo>
                    <a:pt x="78" y="167"/>
                  </a:lnTo>
                  <a:lnTo>
                    <a:pt x="78" y="143"/>
                  </a:lnTo>
                  <a:lnTo>
                    <a:pt x="100" y="96"/>
                  </a:lnTo>
                  <a:lnTo>
                    <a:pt x="122" y="72"/>
                  </a:lnTo>
                  <a:lnTo>
                    <a:pt x="155" y="48"/>
                  </a:lnTo>
                  <a:lnTo>
                    <a:pt x="200" y="36"/>
                  </a:lnTo>
                  <a:lnTo>
                    <a:pt x="255" y="36"/>
                  </a:lnTo>
                  <a:lnTo>
                    <a:pt x="344" y="48"/>
                  </a:lnTo>
                  <a:lnTo>
                    <a:pt x="399" y="96"/>
                  </a:lnTo>
                  <a:lnTo>
                    <a:pt x="421" y="155"/>
                  </a:lnTo>
                  <a:lnTo>
                    <a:pt x="444" y="251"/>
                  </a:lnTo>
                  <a:lnTo>
                    <a:pt x="444" y="263"/>
                  </a:lnTo>
                  <a:lnTo>
                    <a:pt x="477" y="263"/>
                  </a:lnTo>
                  <a:lnTo>
                    <a:pt x="477" y="12"/>
                  </a:lnTo>
                  <a:lnTo>
                    <a:pt x="466" y="0"/>
                  </a:lnTo>
                  <a:lnTo>
                    <a:pt x="455" y="0"/>
                  </a:lnTo>
                  <a:lnTo>
                    <a:pt x="455" y="12"/>
                  </a:lnTo>
                  <a:lnTo>
                    <a:pt x="444" y="12"/>
                  </a:lnTo>
                  <a:lnTo>
                    <a:pt x="410" y="48"/>
                  </a:lnTo>
                  <a:lnTo>
                    <a:pt x="399" y="48"/>
                  </a:lnTo>
                  <a:lnTo>
                    <a:pt x="355" y="24"/>
                  </a:lnTo>
                  <a:lnTo>
                    <a:pt x="311" y="12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2"/>
                  </a:lnTo>
                  <a:lnTo>
                    <a:pt x="78" y="48"/>
                  </a:lnTo>
                  <a:lnTo>
                    <a:pt x="33" y="96"/>
                  </a:lnTo>
                  <a:lnTo>
                    <a:pt x="0" y="155"/>
                  </a:lnTo>
                  <a:lnTo>
                    <a:pt x="0" y="263"/>
                  </a:lnTo>
                  <a:lnTo>
                    <a:pt x="33" y="334"/>
                  </a:lnTo>
                  <a:lnTo>
                    <a:pt x="67" y="358"/>
                  </a:lnTo>
                  <a:lnTo>
                    <a:pt x="122" y="394"/>
                  </a:lnTo>
                  <a:lnTo>
                    <a:pt x="177" y="418"/>
                  </a:lnTo>
                  <a:lnTo>
                    <a:pt x="277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3" name="Freeform 59"/>
            <p:cNvSpPr>
              <a:spLocks/>
            </p:cNvSpPr>
            <p:nvPr/>
          </p:nvSpPr>
          <p:spPr bwMode="auto">
            <a:xfrm>
              <a:off x="7430" y="3103"/>
              <a:ext cx="810" cy="1192"/>
            </a:xfrm>
            <a:custGeom>
              <a:avLst/>
              <a:gdLst/>
              <a:ahLst/>
              <a:cxnLst>
                <a:cxn ang="0">
                  <a:pos x="688" y="763"/>
                </a:cxn>
                <a:cxn ang="0">
                  <a:pos x="688" y="644"/>
                </a:cxn>
                <a:cxn ang="0">
                  <a:pos x="666" y="560"/>
                </a:cxn>
                <a:cxn ang="0">
                  <a:pos x="632" y="501"/>
                </a:cxn>
                <a:cxn ang="0">
                  <a:pos x="621" y="477"/>
                </a:cxn>
                <a:cxn ang="0">
                  <a:pos x="588" y="465"/>
                </a:cxn>
                <a:cxn ang="0">
                  <a:pos x="566" y="441"/>
                </a:cxn>
                <a:cxn ang="0">
                  <a:pos x="521" y="441"/>
                </a:cxn>
                <a:cxn ang="0">
                  <a:pos x="466" y="429"/>
                </a:cxn>
                <a:cxn ang="0">
                  <a:pos x="377" y="453"/>
                </a:cxn>
                <a:cxn ang="0">
                  <a:pos x="311" y="489"/>
                </a:cxn>
                <a:cxn ang="0">
                  <a:pos x="266" y="548"/>
                </a:cxn>
                <a:cxn ang="0">
                  <a:pos x="233" y="596"/>
                </a:cxn>
                <a:cxn ang="0">
                  <a:pos x="233" y="0"/>
                </a:cxn>
                <a:cxn ang="0">
                  <a:pos x="0" y="24"/>
                </a:cxn>
                <a:cxn ang="0">
                  <a:pos x="0" y="71"/>
                </a:cxn>
                <a:cxn ang="0">
                  <a:pos x="56" y="71"/>
                </a:cxn>
                <a:cxn ang="0">
                  <a:pos x="89" y="83"/>
                </a:cxn>
                <a:cxn ang="0">
                  <a:pos x="111" y="83"/>
                </a:cxn>
                <a:cxn ang="0">
                  <a:pos x="133" y="131"/>
                </a:cxn>
                <a:cxn ang="0">
                  <a:pos x="133" y="1097"/>
                </a:cxn>
                <a:cxn ang="0">
                  <a:pos x="122" y="1121"/>
                </a:cxn>
                <a:cxn ang="0">
                  <a:pos x="100" y="1133"/>
                </a:cxn>
                <a:cxn ang="0">
                  <a:pos x="56" y="1133"/>
                </a:cxn>
                <a:cxn ang="0">
                  <a:pos x="0" y="1145"/>
                </a:cxn>
                <a:cxn ang="0">
                  <a:pos x="0" y="1192"/>
                </a:cxn>
                <a:cxn ang="0">
                  <a:pos x="366" y="1192"/>
                </a:cxn>
                <a:cxn ang="0">
                  <a:pos x="366" y="1145"/>
                </a:cxn>
                <a:cxn ang="0">
                  <a:pos x="322" y="1145"/>
                </a:cxn>
                <a:cxn ang="0">
                  <a:pos x="289" y="1133"/>
                </a:cxn>
                <a:cxn ang="0">
                  <a:pos x="266" y="1133"/>
                </a:cxn>
                <a:cxn ang="0">
                  <a:pos x="244" y="1121"/>
                </a:cxn>
                <a:cxn ang="0">
                  <a:pos x="244" y="751"/>
                </a:cxn>
                <a:cxn ang="0">
                  <a:pos x="266" y="632"/>
                </a:cxn>
                <a:cxn ang="0">
                  <a:pos x="311" y="537"/>
                </a:cxn>
                <a:cxn ang="0">
                  <a:pos x="377" y="489"/>
                </a:cxn>
                <a:cxn ang="0">
                  <a:pos x="455" y="465"/>
                </a:cxn>
                <a:cxn ang="0">
                  <a:pos x="521" y="489"/>
                </a:cxn>
                <a:cxn ang="0">
                  <a:pos x="555" y="525"/>
                </a:cxn>
                <a:cxn ang="0">
                  <a:pos x="566" y="584"/>
                </a:cxn>
                <a:cxn ang="0">
                  <a:pos x="577" y="656"/>
                </a:cxn>
                <a:cxn ang="0">
                  <a:pos x="577" y="1097"/>
                </a:cxn>
                <a:cxn ang="0">
                  <a:pos x="566" y="1121"/>
                </a:cxn>
                <a:cxn ang="0">
                  <a:pos x="544" y="1133"/>
                </a:cxn>
                <a:cxn ang="0">
                  <a:pos x="499" y="1133"/>
                </a:cxn>
                <a:cxn ang="0">
                  <a:pos x="455" y="1145"/>
                </a:cxn>
                <a:cxn ang="0">
                  <a:pos x="455" y="1192"/>
                </a:cxn>
                <a:cxn ang="0">
                  <a:pos x="810" y="1192"/>
                </a:cxn>
                <a:cxn ang="0">
                  <a:pos x="810" y="1145"/>
                </a:cxn>
                <a:cxn ang="0">
                  <a:pos x="766" y="1145"/>
                </a:cxn>
                <a:cxn ang="0">
                  <a:pos x="732" y="1133"/>
                </a:cxn>
                <a:cxn ang="0">
                  <a:pos x="710" y="1133"/>
                </a:cxn>
                <a:cxn ang="0">
                  <a:pos x="688" y="1109"/>
                </a:cxn>
                <a:cxn ang="0">
                  <a:pos x="688" y="1085"/>
                </a:cxn>
                <a:cxn ang="0">
                  <a:pos x="688" y="763"/>
                </a:cxn>
              </a:cxnLst>
              <a:rect l="0" t="0" r="r" b="b"/>
              <a:pathLst>
                <a:path w="810" h="1192">
                  <a:moveTo>
                    <a:pt x="688" y="763"/>
                  </a:moveTo>
                  <a:lnTo>
                    <a:pt x="688" y="644"/>
                  </a:lnTo>
                  <a:lnTo>
                    <a:pt x="666" y="560"/>
                  </a:lnTo>
                  <a:lnTo>
                    <a:pt x="632" y="501"/>
                  </a:lnTo>
                  <a:lnTo>
                    <a:pt x="621" y="477"/>
                  </a:lnTo>
                  <a:lnTo>
                    <a:pt x="588" y="465"/>
                  </a:lnTo>
                  <a:lnTo>
                    <a:pt x="566" y="441"/>
                  </a:lnTo>
                  <a:lnTo>
                    <a:pt x="521" y="441"/>
                  </a:lnTo>
                  <a:lnTo>
                    <a:pt x="466" y="429"/>
                  </a:lnTo>
                  <a:lnTo>
                    <a:pt x="377" y="453"/>
                  </a:lnTo>
                  <a:lnTo>
                    <a:pt x="311" y="489"/>
                  </a:lnTo>
                  <a:lnTo>
                    <a:pt x="266" y="548"/>
                  </a:lnTo>
                  <a:lnTo>
                    <a:pt x="233" y="596"/>
                  </a:lnTo>
                  <a:lnTo>
                    <a:pt x="233" y="0"/>
                  </a:lnTo>
                  <a:lnTo>
                    <a:pt x="0" y="24"/>
                  </a:lnTo>
                  <a:lnTo>
                    <a:pt x="0" y="71"/>
                  </a:lnTo>
                  <a:lnTo>
                    <a:pt x="56" y="71"/>
                  </a:lnTo>
                  <a:lnTo>
                    <a:pt x="89" y="83"/>
                  </a:lnTo>
                  <a:lnTo>
                    <a:pt x="111" y="83"/>
                  </a:lnTo>
                  <a:lnTo>
                    <a:pt x="133" y="131"/>
                  </a:lnTo>
                  <a:lnTo>
                    <a:pt x="133" y="1097"/>
                  </a:lnTo>
                  <a:lnTo>
                    <a:pt x="122" y="1121"/>
                  </a:lnTo>
                  <a:lnTo>
                    <a:pt x="100" y="1133"/>
                  </a:lnTo>
                  <a:lnTo>
                    <a:pt x="56" y="1133"/>
                  </a:lnTo>
                  <a:lnTo>
                    <a:pt x="0" y="1145"/>
                  </a:lnTo>
                  <a:lnTo>
                    <a:pt x="0" y="1192"/>
                  </a:lnTo>
                  <a:lnTo>
                    <a:pt x="366" y="1192"/>
                  </a:lnTo>
                  <a:lnTo>
                    <a:pt x="366" y="1145"/>
                  </a:lnTo>
                  <a:lnTo>
                    <a:pt x="322" y="1145"/>
                  </a:lnTo>
                  <a:lnTo>
                    <a:pt x="289" y="1133"/>
                  </a:lnTo>
                  <a:lnTo>
                    <a:pt x="266" y="1133"/>
                  </a:lnTo>
                  <a:lnTo>
                    <a:pt x="244" y="1121"/>
                  </a:lnTo>
                  <a:lnTo>
                    <a:pt x="244" y="751"/>
                  </a:lnTo>
                  <a:lnTo>
                    <a:pt x="266" y="632"/>
                  </a:lnTo>
                  <a:lnTo>
                    <a:pt x="311" y="537"/>
                  </a:lnTo>
                  <a:lnTo>
                    <a:pt x="377" y="489"/>
                  </a:lnTo>
                  <a:lnTo>
                    <a:pt x="455" y="465"/>
                  </a:lnTo>
                  <a:lnTo>
                    <a:pt x="521" y="489"/>
                  </a:lnTo>
                  <a:lnTo>
                    <a:pt x="555" y="525"/>
                  </a:lnTo>
                  <a:lnTo>
                    <a:pt x="566" y="584"/>
                  </a:lnTo>
                  <a:lnTo>
                    <a:pt x="577" y="656"/>
                  </a:lnTo>
                  <a:lnTo>
                    <a:pt x="577" y="1097"/>
                  </a:lnTo>
                  <a:lnTo>
                    <a:pt x="566" y="1121"/>
                  </a:lnTo>
                  <a:lnTo>
                    <a:pt x="544" y="1133"/>
                  </a:lnTo>
                  <a:lnTo>
                    <a:pt x="499" y="1133"/>
                  </a:lnTo>
                  <a:lnTo>
                    <a:pt x="455" y="1145"/>
                  </a:lnTo>
                  <a:lnTo>
                    <a:pt x="455" y="1192"/>
                  </a:lnTo>
                  <a:lnTo>
                    <a:pt x="810" y="1192"/>
                  </a:lnTo>
                  <a:lnTo>
                    <a:pt x="810" y="1145"/>
                  </a:lnTo>
                  <a:lnTo>
                    <a:pt x="766" y="1145"/>
                  </a:lnTo>
                  <a:lnTo>
                    <a:pt x="732" y="1133"/>
                  </a:lnTo>
                  <a:lnTo>
                    <a:pt x="710" y="1133"/>
                  </a:lnTo>
                  <a:lnTo>
                    <a:pt x="688" y="1109"/>
                  </a:lnTo>
                  <a:lnTo>
                    <a:pt x="688" y="1085"/>
                  </a:lnTo>
                  <a:lnTo>
                    <a:pt x="688" y="76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4" name="Freeform 60"/>
            <p:cNvSpPr>
              <a:spLocks noEditPoints="1"/>
            </p:cNvSpPr>
            <p:nvPr/>
          </p:nvSpPr>
          <p:spPr bwMode="auto">
            <a:xfrm>
              <a:off x="8318" y="3520"/>
              <a:ext cx="709" cy="799"/>
            </a:xfrm>
            <a:custGeom>
              <a:avLst/>
              <a:gdLst/>
              <a:ahLst/>
              <a:cxnLst>
                <a:cxn ang="0">
                  <a:pos x="709" y="406"/>
                </a:cxn>
                <a:cxn ang="0">
                  <a:pos x="676" y="251"/>
                </a:cxn>
                <a:cxn ang="0">
                  <a:pos x="610" y="120"/>
                </a:cxn>
                <a:cxn ang="0">
                  <a:pos x="488" y="36"/>
                </a:cxn>
                <a:cxn ang="0">
                  <a:pos x="354" y="0"/>
                </a:cxn>
                <a:cxn ang="0">
                  <a:pos x="210" y="36"/>
                </a:cxn>
                <a:cxn ang="0">
                  <a:pos x="99" y="120"/>
                </a:cxn>
                <a:cxn ang="0">
                  <a:pos x="22" y="251"/>
                </a:cxn>
                <a:cxn ang="0">
                  <a:pos x="0" y="406"/>
                </a:cxn>
                <a:cxn ang="0">
                  <a:pos x="33" y="561"/>
                </a:cxn>
                <a:cxn ang="0">
                  <a:pos x="110" y="680"/>
                </a:cxn>
                <a:cxn ang="0">
                  <a:pos x="221" y="763"/>
                </a:cxn>
                <a:cxn ang="0">
                  <a:pos x="354" y="799"/>
                </a:cxn>
                <a:cxn ang="0">
                  <a:pos x="488" y="763"/>
                </a:cxn>
                <a:cxn ang="0">
                  <a:pos x="599" y="680"/>
                </a:cxn>
                <a:cxn ang="0">
                  <a:pos x="676" y="561"/>
                </a:cxn>
                <a:cxn ang="0">
                  <a:pos x="709" y="406"/>
                </a:cxn>
                <a:cxn ang="0">
                  <a:pos x="354" y="752"/>
                </a:cxn>
                <a:cxn ang="0">
                  <a:pos x="288" y="740"/>
                </a:cxn>
                <a:cxn ang="0">
                  <a:pos x="221" y="704"/>
                </a:cxn>
                <a:cxn ang="0">
                  <a:pos x="177" y="632"/>
                </a:cxn>
                <a:cxn ang="0">
                  <a:pos x="144" y="549"/>
                </a:cxn>
                <a:cxn ang="0">
                  <a:pos x="133" y="465"/>
                </a:cxn>
                <a:cxn ang="0">
                  <a:pos x="133" y="275"/>
                </a:cxn>
                <a:cxn ang="0">
                  <a:pos x="166" y="155"/>
                </a:cxn>
                <a:cxn ang="0">
                  <a:pos x="221" y="96"/>
                </a:cxn>
                <a:cxn ang="0">
                  <a:pos x="288" y="60"/>
                </a:cxn>
                <a:cxn ang="0">
                  <a:pos x="354" y="48"/>
                </a:cxn>
                <a:cxn ang="0">
                  <a:pos x="421" y="60"/>
                </a:cxn>
                <a:cxn ang="0">
                  <a:pos x="488" y="96"/>
                </a:cxn>
                <a:cxn ang="0">
                  <a:pos x="532" y="155"/>
                </a:cxn>
                <a:cxn ang="0">
                  <a:pos x="565" y="239"/>
                </a:cxn>
                <a:cxn ang="0">
                  <a:pos x="576" y="322"/>
                </a:cxn>
                <a:cxn ang="0">
                  <a:pos x="576" y="501"/>
                </a:cxn>
                <a:cxn ang="0">
                  <a:pos x="543" y="620"/>
                </a:cxn>
                <a:cxn ang="0">
                  <a:pos x="499" y="692"/>
                </a:cxn>
                <a:cxn ang="0">
                  <a:pos x="432" y="740"/>
                </a:cxn>
                <a:cxn ang="0">
                  <a:pos x="354" y="752"/>
                </a:cxn>
              </a:cxnLst>
              <a:rect l="0" t="0" r="r" b="b"/>
              <a:pathLst>
                <a:path w="709" h="799">
                  <a:moveTo>
                    <a:pt x="709" y="406"/>
                  </a:moveTo>
                  <a:lnTo>
                    <a:pt x="676" y="251"/>
                  </a:lnTo>
                  <a:lnTo>
                    <a:pt x="610" y="120"/>
                  </a:lnTo>
                  <a:lnTo>
                    <a:pt x="488" y="36"/>
                  </a:lnTo>
                  <a:lnTo>
                    <a:pt x="354" y="0"/>
                  </a:lnTo>
                  <a:lnTo>
                    <a:pt x="210" y="36"/>
                  </a:lnTo>
                  <a:lnTo>
                    <a:pt x="99" y="120"/>
                  </a:lnTo>
                  <a:lnTo>
                    <a:pt x="22" y="251"/>
                  </a:lnTo>
                  <a:lnTo>
                    <a:pt x="0" y="406"/>
                  </a:lnTo>
                  <a:lnTo>
                    <a:pt x="33" y="561"/>
                  </a:lnTo>
                  <a:lnTo>
                    <a:pt x="110" y="680"/>
                  </a:lnTo>
                  <a:lnTo>
                    <a:pt x="221" y="763"/>
                  </a:lnTo>
                  <a:lnTo>
                    <a:pt x="354" y="799"/>
                  </a:lnTo>
                  <a:lnTo>
                    <a:pt x="488" y="763"/>
                  </a:lnTo>
                  <a:lnTo>
                    <a:pt x="599" y="680"/>
                  </a:lnTo>
                  <a:lnTo>
                    <a:pt x="676" y="561"/>
                  </a:lnTo>
                  <a:lnTo>
                    <a:pt x="709" y="406"/>
                  </a:lnTo>
                  <a:close/>
                  <a:moveTo>
                    <a:pt x="354" y="752"/>
                  </a:moveTo>
                  <a:lnTo>
                    <a:pt x="288" y="740"/>
                  </a:lnTo>
                  <a:lnTo>
                    <a:pt x="221" y="704"/>
                  </a:lnTo>
                  <a:lnTo>
                    <a:pt x="177" y="632"/>
                  </a:lnTo>
                  <a:lnTo>
                    <a:pt x="144" y="549"/>
                  </a:lnTo>
                  <a:lnTo>
                    <a:pt x="133" y="465"/>
                  </a:lnTo>
                  <a:lnTo>
                    <a:pt x="133" y="275"/>
                  </a:lnTo>
                  <a:lnTo>
                    <a:pt x="166" y="155"/>
                  </a:lnTo>
                  <a:lnTo>
                    <a:pt x="221" y="96"/>
                  </a:lnTo>
                  <a:lnTo>
                    <a:pt x="288" y="60"/>
                  </a:lnTo>
                  <a:lnTo>
                    <a:pt x="354" y="48"/>
                  </a:lnTo>
                  <a:lnTo>
                    <a:pt x="421" y="60"/>
                  </a:lnTo>
                  <a:lnTo>
                    <a:pt x="488" y="96"/>
                  </a:lnTo>
                  <a:lnTo>
                    <a:pt x="532" y="155"/>
                  </a:lnTo>
                  <a:lnTo>
                    <a:pt x="565" y="239"/>
                  </a:lnTo>
                  <a:lnTo>
                    <a:pt x="576" y="322"/>
                  </a:lnTo>
                  <a:lnTo>
                    <a:pt x="576" y="501"/>
                  </a:lnTo>
                  <a:lnTo>
                    <a:pt x="543" y="620"/>
                  </a:lnTo>
                  <a:lnTo>
                    <a:pt x="499" y="692"/>
                  </a:lnTo>
                  <a:lnTo>
                    <a:pt x="432" y="740"/>
                  </a:lnTo>
                  <a:lnTo>
                    <a:pt x="354" y="75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5" name="Freeform 61"/>
            <p:cNvSpPr>
              <a:spLocks/>
            </p:cNvSpPr>
            <p:nvPr/>
          </p:nvSpPr>
          <p:spPr bwMode="auto">
            <a:xfrm>
              <a:off x="9061" y="3556"/>
              <a:ext cx="1087" cy="763"/>
            </a:xfrm>
            <a:custGeom>
              <a:avLst/>
              <a:gdLst/>
              <a:ahLst/>
              <a:cxnLst>
                <a:cxn ang="0">
                  <a:pos x="954" y="167"/>
                </a:cxn>
                <a:cxn ang="0">
                  <a:pos x="976" y="119"/>
                </a:cxn>
                <a:cxn ang="0">
                  <a:pos x="998" y="84"/>
                </a:cxn>
                <a:cxn ang="0">
                  <a:pos x="1031" y="72"/>
                </a:cxn>
                <a:cxn ang="0">
                  <a:pos x="1054" y="60"/>
                </a:cxn>
                <a:cxn ang="0">
                  <a:pos x="1087" y="48"/>
                </a:cxn>
                <a:cxn ang="0">
                  <a:pos x="1087" y="0"/>
                </a:cxn>
                <a:cxn ang="0">
                  <a:pos x="821" y="0"/>
                </a:cxn>
                <a:cxn ang="0">
                  <a:pos x="821" y="48"/>
                </a:cxn>
                <a:cxn ang="0">
                  <a:pos x="865" y="60"/>
                </a:cxn>
                <a:cxn ang="0">
                  <a:pos x="898" y="72"/>
                </a:cxn>
                <a:cxn ang="0">
                  <a:pos x="909" y="95"/>
                </a:cxn>
                <a:cxn ang="0">
                  <a:pos x="920" y="131"/>
                </a:cxn>
                <a:cxn ang="0">
                  <a:pos x="920" y="155"/>
                </a:cxn>
                <a:cxn ang="0">
                  <a:pos x="909" y="167"/>
                </a:cxn>
                <a:cxn ang="0">
                  <a:pos x="765" y="608"/>
                </a:cxn>
                <a:cxn ang="0">
                  <a:pos x="610" y="131"/>
                </a:cxn>
                <a:cxn ang="0">
                  <a:pos x="599" y="119"/>
                </a:cxn>
                <a:cxn ang="0">
                  <a:pos x="599" y="72"/>
                </a:cxn>
                <a:cxn ang="0">
                  <a:pos x="621" y="60"/>
                </a:cxn>
                <a:cxn ang="0">
                  <a:pos x="632" y="60"/>
                </a:cxn>
                <a:cxn ang="0">
                  <a:pos x="654" y="48"/>
                </a:cxn>
                <a:cxn ang="0">
                  <a:pos x="687" y="48"/>
                </a:cxn>
                <a:cxn ang="0">
                  <a:pos x="687" y="0"/>
                </a:cxn>
                <a:cxn ang="0">
                  <a:pos x="388" y="0"/>
                </a:cxn>
                <a:cxn ang="0">
                  <a:pos x="388" y="48"/>
                </a:cxn>
                <a:cxn ang="0">
                  <a:pos x="432" y="48"/>
                </a:cxn>
                <a:cxn ang="0">
                  <a:pos x="466" y="60"/>
                </a:cxn>
                <a:cxn ang="0">
                  <a:pos x="488" y="72"/>
                </a:cxn>
                <a:cxn ang="0">
                  <a:pos x="499" y="84"/>
                </a:cxn>
                <a:cxn ang="0">
                  <a:pos x="499" y="119"/>
                </a:cxn>
                <a:cxn ang="0">
                  <a:pos x="521" y="167"/>
                </a:cxn>
                <a:cxn ang="0">
                  <a:pos x="388" y="584"/>
                </a:cxn>
                <a:cxn ang="0">
                  <a:pos x="233" y="131"/>
                </a:cxn>
                <a:cxn ang="0">
                  <a:pos x="222" y="119"/>
                </a:cxn>
                <a:cxn ang="0">
                  <a:pos x="222" y="95"/>
                </a:cxn>
                <a:cxn ang="0">
                  <a:pos x="233" y="72"/>
                </a:cxn>
                <a:cxn ang="0">
                  <a:pos x="244" y="60"/>
                </a:cxn>
                <a:cxn ang="0">
                  <a:pos x="255" y="60"/>
                </a:cxn>
                <a:cxn ang="0">
                  <a:pos x="277" y="48"/>
                </a:cxn>
                <a:cxn ang="0">
                  <a:pos x="321" y="48"/>
                </a:cxn>
                <a:cxn ang="0">
                  <a:pos x="321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44" y="48"/>
                </a:cxn>
                <a:cxn ang="0">
                  <a:pos x="77" y="60"/>
                </a:cxn>
                <a:cxn ang="0">
                  <a:pos x="100" y="84"/>
                </a:cxn>
                <a:cxn ang="0">
                  <a:pos x="111" y="107"/>
                </a:cxn>
                <a:cxn ang="0">
                  <a:pos x="310" y="716"/>
                </a:cxn>
                <a:cxn ang="0">
                  <a:pos x="321" y="739"/>
                </a:cxn>
                <a:cxn ang="0">
                  <a:pos x="344" y="763"/>
                </a:cxn>
                <a:cxn ang="0">
                  <a:pos x="366" y="751"/>
                </a:cxn>
                <a:cxn ang="0">
                  <a:pos x="377" y="739"/>
                </a:cxn>
                <a:cxn ang="0">
                  <a:pos x="377" y="727"/>
                </a:cxn>
                <a:cxn ang="0">
                  <a:pos x="543" y="239"/>
                </a:cxn>
                <a:cxn ang="0">
                  <a:pos x="710" y="727"/>
                </a:cxn>
                <a:cxn ang="0">
                  <a:pos x="710" y="739"/>
                </a:cxn>
                <a:cxn ang="0">
                  <a:pos x="721" y="751"/>
                </a:cxn>
                <a:cxn ang="0">
                  <a:pos x="743" y="763"/>
                </a:cxn>
                <a:cxn ang="0">
                  <a:pos x="765" y="739"/>
                </a:cxn>
                <a:cxn ang="0">
                  <a:pos x="765" y="727"/>
                </a:cxn>
                <a:cxn ang="0">
                  <a:pos x="954" y="167"/>
                </a:cxn>
              </a:cxnLst>
              <a:rect l="0" t="0" r="r" b="b"/>
              <a:pathLst>
                <a:path w="1087" h="763">
                  <a:moveTo>
                    <a:pt x="954" y="167"/>
                  </a:moveTo>
                  <a:lnTo>
                    <a:pt x="976" y="119"/>
                  </a:lnTo>
                  <a:lnTo>
                    <a:pt x="998" y="84"/>
                  </a:lnTo>
                  <a:lnTo>
                    <a:pt x="1031" y="72"/>
                  </a:lnTo>
                  <a:lnTo>
                    <a:pt x="1054" y="60"/>
                  </a:lnTo>
                  <a:lnTo>
                    <a:pt x="1087" y="48"/>
                  </a:lnTo>
                  <a:lnTo>
                    <a:pt x="1087" y="0"/>
                  </a:lnTo>
                  <a:lnTo>
                    <a:pt x="821" y="0"/>
                  </a:lnTo>
                  <a:lnTo>
                    <a:pt x="821" y="48"/>
                  </a:lnTo>
                  <a:lnTo>
                    <a:pt x="865" y="60"/>
                  </a:lnTo>
                  <a:lnTo>
                    <a:pt x="898" y="72"/>
                  </a:lnTo>
                  <a:lnTo>
                    <a:pt x="909" y="95"/>
                  </a:lnTo>
                  <a:lnTo>
                    <a:pt x="920" y="131"/>
                  </a:lnTo>
                  <a:lnTo>
                    <a:pt x="920" y="155"/>
                  </a:lnTo>
                  <a:lnTo>
                    <a:pt x="909" y="167"/>
                  </a:lnTo>
                  <a:lnTo>
                    <a:pt x="765" y="608"/>
                  </a:lnTo>
                  <a:lnTo>
                    <a:pt x="610" y="131"/>
                  </a:lnTo>
                  <a:lnTo>
                    <a:pt x="599" y="119"/>
                  </a:lnTo>
                  <a:lnTo>
                    <a:pt x="599" y="72"/>
                  </a:lnTo>
                  <a:lnTo>
                    <a:pt x="621" y="60"/>
                  </a:lnTo>
                  <a:lnTo>
                    <a:pt x="632" y="60"/>
                  </a:lnTo>
                  <a:lnTo>
                    <a:pt x="654" y="48"/>
                  </a:lnTo>
                  <a:lnTo>
                    <a:pt x="687" y="48"/>
                  </a:lnTo>
                  <a:lnTo>
                    <a:pt x="687" y="0"/>
                  </a:lnTo>
                  <a:lnTo>
                    <a:pt x="388" y="0"/>
                  </a:lnTo>
                  <a:lnTo>
                    <a:pt x="388" y="48"/>
                  </a:lnTo>
                  <a:lnTo>
                    <a:pt x="432" y="48"/>
                  </a:lnTo>
                  <a:lnTo>
                    <a:pt x="466" y="60"/>
                  </a:lnTo>
                  <a:lnTo>
                    <a:pt x="488" y="72"/>
                  </a:lnTo>
                  <a:lnTo>
                    <a:pt x="499" y="84"/>
                  </a:lnTo>
                  <a:lnTo>
                    <a:pt x="499" y="119"/>
                  </a:lnTo>
                  <a:lnTo>
                    <a:pt x="521" y="167"/>
                  </a:lnTo>
                  <a:lnTo>
                    <a:pt x="388" y="584"/>
                  </a:lnTo>
                  <a:lnTo>
                    <a:pt x="233" y="131"/>
                  </a:lnTo>
                  <a:lnTo>
                    <a:pt x="222" y="119"/>
                  </a:lnTo>
                  <a:lnTo>
                    <a:pt x="222" y="95"/>
                  </a:lnTo>
                  <a:lnTo>
                    <a:pt x="233" y="72"/>
                  </a:lnTo>
                  <a:lnTo>
                    <a:pt x="244" y="60"/>
                  </a:lnTo>
                  <a:lnTo>
                    <a:pt x="255" y="60"/>
                  </a:lnTo>
                  <a:lnTo>
                    <a:pt x="277" y="48"/>
                  </a:lnTo>
                  <a:lnTo>
                    <a:pt x="321" y="48"/>
                  </a:lnTo>
                  <a:lnTo>
                    <a:pt x="321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44" y="48"/>
                  </a:lnTo>
                  <a:lnTo>
                    <a:pt x="77" y="60"/>
                  </a:lnTo>
                  <a:lnTo>
                    <a:pt x="100" y="84"/>
                  </a:lnTo>
                  <a:lnTo>
                    <a:pt x="111" y="107"/>
                  </a:lnTo>
                  <a:lnTo>
                    <a:pt x="310" y="716"/>
                  </a:lnTo>
                  <a:lnTo>
                    <a:pt x="321" y="739"/>
                  </a:lnTo>
                  <a:lnTo>
                    <a:pt x="344" y="763"/>
                  </a:lnTo>
                  <a:lnTo>
                    <a:pt x="366" y="751"/>
                  </a:lnTo>
                  <a:lnTo>
                    <a:pt x="377" y="739"/>
                  </a:lnTo>
                  <a:lnTo>
                    <a:pt x="377" y="727"/>
                  </a:lnTo>
                  <a:lnTo>
                    <a:pt x="543" y="239"/>
                  </a:lnTo>
                  <a:lnTo>
                    <a:pt x="710" y="727"/>
                  </a:lnTo>
                  <a:lnTo>
                    <a:pt x="710" y="739"/>
                  </a:lnTo>
                  <a:lnTo>
                    <a:pt x="721" y="751"/>
                  </a:lnTo>
                  <a:lnTo>
                    <a:pt x="743" y="763"/>
                  </a:lnTo>
                  <a:lnTo>
                    <a:pt x="765" y="739"/>
                  </a:lnTo>
                  <a:lnTo>
                    <a:pt x="765" y="727"/>
                  </a:lnTo>
                  <a:lnTo>
                    <a:pt x="954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6" name="Freeform 62"/>
            <p:cNvSpPr>
              <a:spLocks/>
            </p:cNvSpPr>
            <p:nvPr/>
          </p:nvSpPr>
          <p:spPr bwMode="auto">
            <a:xfrm>
              <a:off x="10747" y="3234"/>
              <a:ext cx="499" cy="1085"/>
            </a:xfrm>
            <a:custGeom>
              <a:avLst/>
              <a:gdLst/>
              <a:ahLst/>
              <a:cxnLst>
                <a:cxn ang="0">
                  <a:pos x="244" y="370"/>
                </a:cxn>
                <a:cxn ang="0">
                  <a:pos x="477" y="370"/>
                </a:cxn>
                <a:cxn ang="0">
                  <a:pos x="477" y="322"/>
                </a:cxn>
                <a:cxn ang="0">
                  <a:pos x="244" y="322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95"/>
                </a:cxn>
                <a:cxn ang="0">
                  <a:pos x="177" y="179"/>
                </a:cxn>
                <a:cxn ang="0">
                  <a:pos x="133" y="250"/>
                </a:cxn>
                <a:cxn ang="0">
                  <a:pos x="77" y="310"/>
                </a:cxn>
                <a:cxn ang="0">
                  <a:pos x="0" y="334"/>
                </a:cxn>
                <a:cxn ang="0">
                  <a:pos x="0" y="370"/>
                </a:cxn>
                <a:cxn ang="0">
                  <a:pos x="133" y="370"/>
                </a:cxn>
                <a:cxn ang="0">
                  <a:pos x="133" y="847"/>
                </a:cxn>
                <a:cxn ang="0">
                  <a:pos x="144" y="954"/>
                </a:cxn>
                <a:cxn ang="0">
                  <a:pos x="188" y="1026"/>
                </a:cxn>
                <a:cxn ang="0">
                  <a:pos x="244" y="1061"/>
                </a:cxn>
                <a:cxn ang="0">
                  <a:pos x="299" y="1073"/>
                </a:cxn>
                <a:cxn ang="0">
                  <a:pos x="344" y="1085"/>
                </a:cxn>
                <a:cxn ang="0">
                  <a:pos x="410" y="1061"/>
                </a:cxn>
                <a:cxn ang="0">
                  <a:pos x="466" y="1002"/>
                </a:cxn>
                <a:cxn ang="0">
                  <a:pos x="488" y="930"/>
                </a:cxn>
                <a:cxn ang="0">
                  <a:pos x="499" y="847"/>
                </a:cxn>
                <a:cxn ang="0">
                  <a:pos x="499" y="751"/>
                </a:cxn>
                <a:cxn ang="0">
                  <a:pos x="455" y="751"/>
                </a:cxn>
                <a:cxn ang="0">
                  <a:pos x="455" y="906"/>
                </a:cxn>
                <a:cxn ang="0">
                  <a:pos x="443" y="954"/>
                </a:cxn>
                <a:cxn ang="0">
                  <a:pos x="421" y="990"/>
                </a:cxn>
                <a:cxn ang="0">
                  <a:pos x="377" y="1038"/>
                </a:cxn>
                <a:cxn ang="0">
                  <a:pos x="321" y="1038"/>
                </a:cxn>
                <a:cxn ang="0">
                  <a:pos x="277" y="990"/>
                </a:cxn>
                <a:cxn ang="0">
                  <a:pos x="244" y="918"/>
                </a:cxn>
                <a:cxn ang="0">
                  <a:pos x="244" y="847"/>
                </a:cxn>
                <a:cxn ang="0">
                  <a:pos x="244" y="370"/>
                </a:cxn>
              </a:cxnLst>
              <a:rect l="0" t="0" r="r" b="b"/>
              <a:pathLst>
                <a:path w="499" h="1085">
                  <a:moveTo>
                    <a:pt x="244" y="370"/>
                  </a:moveTo>
                  <a:lnTo>
                    <a:pt x="477" y="370"/>
                  </a:lnTo>
                  <a:lnTo>
                    <a:pt x="477" y="322"/>
                  </a:lnTo>
                  <a:lnTo>
                    <a:pt x="244" y="322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95"/>
                  </a:lnTo>
                  <a:lnTo>
                    <a:pt x="177" y="179"/>
                  </a:lnTo>
                  <a:lnTo>
                    <a:pt x="133" y="250"/>
                  </a:lnTo>
                  <a:lnTo>
                    <a:pt x="77" y="310"/>
                  </a:lnTo>
                  <a:lnTo>
                    <a:pt x="0" y="334"/>
                  </a:lnTo>
                  <a:lnTo>
                    <a:pt x="0" y="370"/>
                  </a:lnTo>
                  <a:lnTo>
                    <a:pt x="133" y="370"/>
                  </a:lnTo>
                  <a:lnTo>
                    <a:pt x="133" y="847"/>
                  </a:lnTo>
                  <a:lnTo>
                    <a:pt x="144" y="954"/>
                  </a:lnTo>
                  <a:lnTo>
                    <a:pt x="188" y="1026"/>
                  </a:lnTo>
                  <a:lnTo>
                    <a:pt x="244" y="1061"/>
                  </a:lnTo>
                  <a:lnTo>
                    <a:pt x="299" y="1073"/>
                  </a:lnTo>
                  <a:lnTo>
                    <a:pt x="344" y="1085"/>
                  </a:lnTo>
                  <a:lnTo>
                    <a:pt x="410" y="1061"/>
                  </a:lnTo>
                  <a:lnTo>
                    <a:pt x="466" y="1002"/>
                  </a:lnTo>
                  <a:lnTo>
                    <a:pt x="488" y="930"/>
                  </a:lnTo>
                  <a:lnTo>
                    <a:pt x="499" y="847"/>
                  </a:lnTo>
                  <a:lnTo>
                    <a:pt x="499" y="751"/>
                  </a:lnTo>
                  <a:lnTo>
                    <a:pt x="455" y="751"/>
                  </a:lnTo>
                  <a:lnTo>
                    <a:pt x="455" y="906"/>
                  </a:lnTo>
                  <a:lnTo>
                    <a:pt x="443" y="954"/>
                  </a:lnTo>
                  <a:lnTo>
                    <a:pt x="421" y="990"/>
                  </a:lnTo>
                  <a:lnTo>
                    <a:pt x="377" y="1038"/>
                  </a:lnTo>
                  <a:lnTo>
                    <a:pt x="321" y="1038"/>
                  </a:lnTo>
                  <a:lnTo>
                    <a:pt x="277" y="990"/>
                  </a:lnTo>
                  <a:lnTo>
                    <a:pt x="244" y="918"/>
                  </a:lnTo>
                  <a:lnTo>
                    <a:pt x="244" y="847"/>
                  </a:lnTo>
                  <a:lnTo>
                    <a:pt x="244" y="3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7" name="Freeform 63"/>
            <p:cNvSpPr>
              <a:spLocks/>
            </p:cNvSpPr>
            <p:nvPr/>
          </p:nvSpPr>
          <p:spPr bwMode="auto">
            <a:xfrm>
              <a:off x="11390" y="3103"/>
              <a:ext cx="799" cy="1192"/>
            </a:xfrm>
            <a:custGeom>
              <a:avLst/>
              <a:gdLst/>
              <a:ahLst/>
              <a:cxnLst>
                <a:cxn ang="0">
                  <a:pos x="677" y="763"/>
                </a:cxn>
                <a:cxn ang="0">
                  <a:pos x="677" y="644"/>
                </a:cxn>
                <a:cxn ang="0">
                  <a:pos x="666" y="560"/>
                </a:cxn>
                <a:cxn ang="0">
                  <a:pos x="632" y="501"/>
                </a:cxn>
                <a:cxn ang="0">
                  <a:pos x="610" y="477"/>
                </a:cxn>
                <a:cxn ang="0">
                  <a:pos x="588" y="465"/>
                </a:cxn>
                <a:cxn ang="0">
                  <a:pos x="555" y="441"/>
                </a:cxn>
                <a:cxn ang="0">
                  <a:pos x="510" y="441"/>
                </a:cxn>
                <a:cxn ang="0">
                  <a:pos x="455" y="429"/>
                </a:cxn>
                <a:cxn ang="0">
                  <a:pos x="366" y="453"/>
                </a:cxn>
                <a:cxn ang="0">
                  <a:pos x="300" y="489"/>
                </a:cxn>
                <a:cxn ang="0">
                  <a:pos x="255" y="548"/>
                </a:cxn>
                <a:cxn ang="0">
                  <a:pos x="233" y="596"/>
                </a:cxn>
                <a:cxn ang="0">
                  <a:pos x="222" y="596"/>
                </a:cxn>
                <a:cxn ang="0">
                  <a:pos x="222" y="0"/>
                </a:cxn>
                <a:cxn ang="0">
                  <a:pos x="0" y="24"/>
                </a:cxn>
                <a:cxn ang="0">
                  <a:pos x="0" y="71"/>
                </a:cxn>
                <a:cxn ang="0">
                  <a:pos x="45" y="71"/>
                </a:cxn>
                <a:cxn ang="0">
                  <a:pos x="78" y="83"/>
                </a:cxn>
                <a:cxn ang="0">
                  <a:pos x="100" y="83"/>
                </a:cxn>
                <a:cxn ang="0">
                  <a:pos x="122" y="131"/>
                </a:cxn>
                <a:cxn ang="0">
                  <a:pos x="122" y="1097"/>
                </a:cxn>
                <a:cxn ang="0">
                  <a:pos x="111" y="1121"/>
                </a:cxn>
                <a:cxn ang="0">
                  <a:pos x="89" y="1133"/>
                </a:cxn>
                <a:cxn ang="0">
                  <a:pos x="56" y="1133"/>
                </a:cxn>
                <a:cxn ang="0">
                  <a:pos x="0" y="1145"/>
                </a:cxn>
                <a:cxn ang="0">
                  <a:pos x="0" y="1192"/>
                </a:cxn>
                <a:cxn ang="0">
                  <a:pos x="355" y="1192"/>
                </a:cxn>
                <a:cxn ang="0">
                  <a:pos x="355" y="1145"/>
                </a:cxn>
                <a:cxn ang="0">
                  <a:pos x="311" y="1145"/>
                </a:cxn>
                <a:cxn ang="0">
                  <a:pos x="277" y="1133"/>
                </a:cxn>
                <a:cxn ang="0">
                  <a:pos x="255" y="1133"/>
                </a:cxn>
                <a:cxn ang="0">
                  <a:pos x="244" y="1121"/>
                </a:cxn>
                <a:cxn ang="0">
                  <a:pos x="233" y="1097"/>
                </a:cxn>
                <a:cxn ang="0">
                  <a:pos x="233" y="751"/>
                </a:cxn>
                <a:cxn ang="0">
                  <a:pos x="255" y="632"/>
                </a:cxn>
                <a:cxn ang="0">
                  <a:pos x="300" y="537"/>
                </a:cxn>
                <a:cxn ang="0">
                  <a:pos x="366" y="489"/>
                </a:cxn>
                <a:cxn ang="0">
                  <a:pos x="444" y="465"/>
                </a:cxn>
                <a:cxn ang="0">
                  <a:pos x="510" y="489"/>
                </a:cxn>
                <a:cxn ang="0">
                  <a:pos x="544" y="525"/>
                </a:cxn>
                <a:cxn ang="0">
                  <a:pos x="566" y="584"/>
                </a:cxn>
                <a:cxn ang="0">
                  <a:pos x="566" y="1097"/>
                </a:cxn>
                <a:cxn ang="0">
                  <a:pos x="555" y="1121"/>
                </a:cxn>
                <a:cxn ang="0">
                  <a:pos x="533" y="1133"/>
                </a:cxn>
                <a:cxn ang="0">
                  <a:pos x="499" y="1133"/>
                </a:cxn>
                <a:cxn ang="0">
                  <a:pos x="444" y="1145"/>
                </a:cxn>
                <a:cxn ang="0">
                  <a:pos x="444" y="1192"/>
                </a:cxn>
                <a:cxn ang="0">
                  <a:pos x="799" y="1192"/>
                </a:cxn>
                <a:cxn ang="0">
                  <a:pos x="799" y="1145"/>
                </a:cxn>
                <a:cxn ang="0">
                  <a:pos x="754" y="1145"/>
                </a:cxn>
                <a:cxn ang="0">
                  <a:pos x="721" y="1133"/>
                </a:cxn>
                <a:cxn ang="0">
                  <a:pos x="699" y="1133"/>
                </a:cxn>
                <a:cxn ang="0">
                  <a:pos x="677" y="1109"/>
                </a:cxn>
                <a:cxn ang="0">
                  <a:pos x="677" y="1085"/>
                </a:cxn>
                <a:cxn ang="0">
                  <a:pos x="677" y="763"/>
                </a:cxn>
              </a:cxnLst>
              <a:rect l="0" t="0" r="r" b="b"/>
              <a:pathLst>
                <a:path w="799" h="1192">
                  <a:moveTo>
                    <a:pt x="677" y="763"/>
                  </a:moveTo>
                  <a:lnTo>
                    <a:pt x="677" y="644"/>
                  </a:lnTo>
                  <a:lnTo>
                    <a:pt x="666" y="560"/>
                  </a:lnTo>
                  <a:lnTo>
                    <a:pt x="632" y="501"/>
                  </a:lnTo>
                  <a:lnTo>
                    <a:pt x="610" y="477"/>
                  </a:lnTo>
                  <a:lnTo>
                    <a:pt x="588" y="465"/>
                  </a:lnTo>
                  <a:lnTo>
                    <a:pt x="555" y="441"/>
                  </a:lnTo>
                  <a:lnTo>
                    <a:pt x="510" y="441"/>
                  </a:lnTo>
                  <a:lnTo>
                    <a:pt x="455" y="429"/>
                  </a:lnTo>
                  <a:lnTo>
                    <a:pt x="366" y="453"/>
                  </a:lnTo>
                  <a:lnTo>
                    <a:pt x="300" y="489"/>
                  </a:lnTo>
                  <a:lnTo>
                    <a:pt x="255" y="548"/>
                  </a:lnTo>
                  <a:lnTo>
                    <a:pt x="233" y="596"/>
                  </a:lnTo>
                  <a:lnTo>
                    <a:pt x="222" y="596"/>
                  </a:lnTo>
                  <a:lnTo>
                    <a:pt x="222" y="0"/>
                  </a:lnTo>
                  <a:lnTo>
                    <a:pt x="0" y="24"/>
                  </a:lnTo>
                  <a:lnTo>
                    <a:pt x="0" y="71"/>
                  </a:lnTo>
                  <a:lnTo>
                    <a:pt x="45" y="71"/>
                  </a:lnTo>
                  <a:lnTo>
                    <a:pt x="78" y="83"/>
                  </a:lnTo>
                  <a:lnTo>
                    <a:pt x="100" y="83"/>
                  </a:lnTo>
                  <a:lnTo>
                    <a:pt x="122" y="131"/>
                  </a:lnTo>
                  <a:lnTo>
                    <a:pt x="122" y="1097"/>
                  </a:lnTo>
                  <a:lnTo>
                    <a:pt x="111" y="1121"/>
                  </a:lnTo>
                  <a:lnTo>
                    <a:pt x="89" y="1133"/>
                  </a:lnTo>
                  <a:lnTo>
                    <a:pt x="56" y="1133"/>
                  </a:lnTo>
                  <a:lnTo>
                    <a:pt x="0" y="1145"/>
                  </a:lnTo>
                  <a:lnTo>
                    <a:pt x="0" y="1192"/>
                  </a:lnTo>
                  <a:lnTo>
                    <a:pt x="355" y="1192"/>
                  </a:lnTo>
                  <a:lnTo>
                    <a:pt x="355" y="1145"/>
                  </a:lnTo>
                  <a:lnTo>
                    <a:pt x="311" y="1145"/>
                  </a:lnTo>
                  <a:lnTo>
                    <a:pt x="277" y="1133"/>
                  </a:lnTo>
                  <a:lnTo>
                    <a:pt x="255" y="1133"/>
                  </a:lnTo>
                  <a:lnTo>
                    <a:pt x="244" y="1121"/>
                  </a:lnTo>
                  <a:lnTo>
                    <a:pt x="233" y="1097"/>
                  </a:lnTo>
                  <a:lnTo>
                    <a:pt x="233" y="751"/>
                  </a:lnTo>
                  <a:lnTo>
                    <a:pt x="255" y="632"/>
                  </a:lnTo>
                  <a:lnTo>
                    <a:pt x="300" y="537"/>
                  </a:lnTo>
                  <a:lnTo>
                    <a:pt x="366" y="489"/>
                  </a:lnTo>
                  <a:lnTo>
                    <a:pt x="444" y="465"/>
                  </a:lnTo>
                  <a:lnTo>
                    <a:pt x="510" y="489"/>
                  </a:lnTo>
                  <a:lnTo>
                    <a:pt x="544" y="525"/>
                  </a:lnTo>
                  <a:lnTo>
                    <a:pt x="566" y="584"/>
                  </a:lnTo>
                  <a:lnTo>
                    <a:pt x="566" y="1097"/>
                  </a:lnTo>
                  <a:lnTo>
                    <a:pt x="555" y="1121"/>
                  </a:lnTo>
                  <a:lnTo>
                    <a:pt x="533" y="1133"/>
                  </a:lnTo>
                  <a:lnTo>
                    <a:pt x="499" y="1133"/>
                  </a:lnTo>
                  <a:lnTo>
                    <a:pt x="444" y="1145"/>
                  </a:lnTo>
                  <a:lnTo>
                    <a:pt x="444" y="1192"/>
                  </a:lnTo>
                  <a:lnTo>
                    <a:pt x="799" y="1192"/>
                  </a:lnTo>
                  <a:lnTo>
                    <a:pt x="799" y="1145"/>
                  </a:lnTo>
                  <a:lnTo>
                    <a:pt x="754" y="1145"/>
                  </a:lnTo>
                  <a:lnTo>
                    <a:pt x="721" y="1133"/>
                  </a:lnTo>
                  <a:lnTo>
                    <a:pt x="699" y="1133"/>
                  </a:lnTo>
                  <a:lnTo>
                    <a:pt x="677" y="1109"/>
                  </a:lnTo>
                  <a:lnTo>
                    <a:pt x="677" y="1085"/>
                  </a:lnTo>
                  <a:lnTo>
                    <a:pt x="677" y="76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8" name="Freeform 64"/>
            <p:cNvSpPr>
              <a:spLocks noEditPoints="1"/>
            </p:cNvSpPr>
            <p:nvPr/>
          </p:nvSpPr>
          <p:spPr bwMode="auto">
            <a:xfrm>
              <a:off x="12289" y="3520"/>
              <a:ext cx="721" cy="799"/>
            </a:xfrm>
            <a:custGeom>
              <a:avLst/>
              <a:gdLst/>
              <a:ahLst/>
              <a:cxnLst>
                <a:cxn ang="0">
                  <a:pos x="488" y="716"/>
                </a:cxn>
                <a:cxn ang="0">
                  <a:pos x="532" y="763"/>
                </a:cxn>
                <a:cxn ang="0">
                  <a:pos x="588" y="787"/>
                </a:cxn>
                <a:cxn ang="0">
                  <a:pos x="621" y="775"/>
                </a:cxn>
                <a:cxn ang="0">
                  <a:pos x="665" y="752"/>
                </a:cxn>
                <a:cxn ang="0">
                  <a:pos x="710" y="704"/>
                </a:cxn>
                <a:cxn ang="0">
                  <a:pos x="721" y="525"/>
                </a:cxn>
                <a:cxn ang="0">
                  <a:pos x="687" y="668"/>
                </a:cxn>
                <a:cxn ang="0">
                  <a:pos x="654" y="728"/>
                </a:cxn>
                <a:cxn ang="0">
                  <a:pos x="588" y="716"/>
                </a:cxn>
                <a:cxn ang="0">
                  <a:pos x="565" y="227"/>
                </a:cxn>
                <a:cxn ang="0">
                  <a:pos x="510" y="96"/>
                </a:cxn>
                <a:cxn ang="0">
                  <a:pos x="288" y="0"/>
                </a:cxn>
                <a:cxn ang="0">
                  <a:pos x="122" y="60"/>
                </a:cxn>
                <a:cxn ang="0">
                  <a:pos x="44" y="203"/>
                </a:cxn>
                <a:cxn ang="0">
                  <a:pos x="66" y="263"/>
                </a:cxn>
                <a:cxn ang="0">
                  <a:pos x="155" y="275"/>
                </a:cxn>
                <a:cxn ang="0">
                  <a:pos x="188" y="227"/>
                </a:cxn>
                <a:cxn ang="0">
                  <a:pos x="199" y="191"/>
                </a:cxn>
                <a:cxn ang="0">
                  <a:pos x="188" y="155"/>
                </a:cxn>
                <a:cxn ang="0">
                  <a:pos x="111" y="120"/>
                </a:cxn>
                <a:cxn ang="0">
                  <a:pos x="177" y="72"/>
                </a:cxn>
                <a:cxn ang="0">
                  <a:pos x="288" y="48"/>
                </a:cxn>
                <a:cxn ang="0">
                  <a:pos x="399" y="96"/>
                </a:cxn>
                <a:cxn ang="0">
                  <a:pos x="454" y="263"/>
                </a:cxn>
                <a:cxn ang="0">
                  <a:pos x="321" y="334"/>
                </a:cxn>
                <a:cxn ang="0">
                  <a:pos x="66" y="453"/>
                </a:cxn>
                <a:cxn ang="0">
                  <a:pos x="0" y="608"/>
                </a:cxn>
                <a:cxn ang="0">
                  <a:pos x="66" y="740"/>
                </a:cxn>
                <a:cxn ang="0">
                  <a:pos x="255" y="799"/>
                </a:cxn>
                <a:cxn ang="0">
                  <a:pos x="421" y="716"/>
                </a:cxn>
                <a:cxn ang="0">
                  <a:pos x="454" y="358"/>
                </a:cxn>
                <a:cxn ang="0">
                  <a:pos x="432" y="644"/>
                </a:cxn>
                <a:cxn ang="0">
                  <a:pos x="332" y="740"/>
                </a:cxn>
                <a:cxn ang="0">
                  <a:pos x="221" y="752"/>
                </a:cxn>
                <a:cxn ang="0">
                  <a:pos x="133" y="656"/>
                </a:cxn>
                <a:cxn ang="0">
                  <a:pos x="133" y="549"/>
                </a:cxn>
                <a:cxn ang="0">
                  <a:pos x="221" y="430"/>
                </a:cxn>
                <a:cxn ang="0">
                  <a:pos x="454" y="358"/>
                </a:cxn>
              </a:cxnLst>
              <a:rect l="0" t="0" r="r" b="b"/>
              <a:pathLst>
                <a:path w="721" h="799">
                  <a:moveTo>
                    <a:pt x="466" y="644"/>
                  </a:moveTo>
                  <a:lnTo>
                    <a:pt x="488" y="716"/>
                  </a:lnTo>
                  <a:lnTo>
                    <a:pt x="499" y="740"/>
                  </a:lnTo>
                  <a:lnTo>
                    <a:pt x="532" y="763"/>
                  </a:lnTo>
                  <a:lnTo>
                    <a:pt x="554" y="775"/>
                  </a:lnTo>
                  <a:lnTo>
                    <a:pt x="588" y="787"/>
                  </a:lnTo>
                  <a:lnTo>
                    <a:pt x="610" y="787"/>
                  </a:lnTo>
                  <a:lnTo>
                    <a:pt x="621" y="775"/>
                  </a:lnTo>
                  <a:lnTo>
                    <a:pt x="643" y="775"/>
                  </a:lnTo>
                  <a:lnTo>
                    <a:pt x="665" y="752"/>
                  </a:lnTo>
                  <a:lnTo>
                    <a:pt x="687" y="740"/>
                  </a:lnTo>
                  <a:lnTo>
                    <a:pt x="710" y="704"/>
                  </a:lnTo>
                  <a:lnTo>
                    <a:pt x="721" y="668"/>
                  </a:lnTo>
                  <a:lnTo>
                    <a:pt x="721" y="525"/>
                  </a:lnTo>
                  <a:lnTo>
                    <a:pt x="687" y="525"/>
                  </a:lnTo>
                  <a:lnTo>
                    <a:pt x="687" y="668"/>
                  </a:lnTo>
                  <a:lnTo>
                    <a:pt x="665" y="716"/>
                  </a:lnTo>
                  <a:lnTo>
                    <a:pt x="654" y="728"/>
                  </a:lnTo>
                  <a:lnTo>
                    <a:pt x="599" y="728"/>
                  </a:lnTo>
                  <a:lnTo>
                    <a:pt x="588" y="716"/>
                  </a:lnTo>
                  <a:lnTo>
                    <a:pt x="565" y="668"/>
                  </a:lnTo>
                  <a:lnTo>
                    <a:pt x="565" y="227"/>
                  </a:lnTo>
                  <a:lnTo>
                    <a:pt x="554" y="167"/>
                  </a:lnTo>
                  <a:lnTo>
                    <a:pt x="510" y="96"/>
                  </a:lnTo>
                  <a:lnTo>
                    <a:pt x="410" y="24"/>
                  </a:lnTo>
                  <a:lnTo>
                    <a:pt x="288" y="0"/>
                  </a:lnTo>
                  <a:lnTo>
                    <a:pt x="199" y="12"/>
                  </a:lnTo>
                  <a:lnTo>
                    <a:pt x="122" y="60"/>
                  </a:lnTo>
                  <a:lnTo>
                    <a:pt x="66" y="120"/>
                  </a:lnTo>
                  <a:lnTo>
                    <a:pt x="44" y="203"/>
                  </a:lnTo>
                  <a:lnTo>
                    <a:pt x="55" y="239"/>
                  </a:lnTo>
                  <a:lnTo>
                    <a:pt x="66" y="263"/>
                  </a:lnTo>
                  <a:lnTo>
                    <a:pt x="88" y="275"/>
                  </a:lnTo>
                  <a:lnTo>
                    <a:pt x="155" y="275"/>
                  </a:lnTo>
                  <a:lnTo>
                    <a:pt x="177" y="263"/>
                  </a:lnTo>
                  <a:lnTo>
                    <a:pt x="188" y="227"/>
                  </a:lnTo>
                  <a:lnTo>
                    <a:pt x="199" y="203"/>
                  </a:lnTo>
                  <a:lnTo>
                    <a:pt x="199" y="191"/>
                  </a:lnTo>
                  <a:lnTo>
                    <a:pt x="188" y="167"/>
                  </a:lnTo>
                  <a:lnTo>
                    <a:pt x="188" y="155"/>
                  </a:lnTo>
                  <a:lnTo>
                    <a:pt x="144" y="131"/>
                  </a:lnTo>
                  <a:lnTo>
                    <a:pt x="111" y="120"/>
                  </a:lnTo>
                  <a:lnTo>
                    <a:pt x="144" y="84"/>
                  </a:lnTo>
                  <a:lnTo>
                    <a:pt x="177" y="72"/>
                  </a:lnTo>
                  <a:lnTo>
                    <a:pt x="221" y="48"/>
                  </a:lnTo>
                  <a:lnTo>
                    <a:pt x="288" y="48"/>
                  </a:lnTo>
                  <a:lnTo>
                    <a:pt x="343" y="60"/>
                  </a:lnTo>
                  <a:lnTo>
                    <a:pt x="399" y="96"/>
                  </a:lnTo>
                  <a:lnTo>
                    <a:pt x="443" y="167"/>
                  </a:lnTo>
                  <a:lnTo>
                    <a:pt x="454" y="263"/>
                  </a:lnTo>
                  <a:lnTo>
                    <a:pt x="454" y="322"/>
                  </a:lnTo>
                  <a:lnTo>
                    <a:pt x="321" y="334"/>
                  </a:lnTo>
                  <a:lnTo>
                    <a:pt x="166" y="394"/>
                  </a:lnTo>
                  <a:lnTo>
                    <a:pt x="66" y="453"/>
                  </a:lnTo>
                  <a:lnTo>
                    <a:pt x="22" y="537"/>
                  </a:lnTo>
                  <a:lnTo>
                    <a:pt x="0" y="608"/>
                  </a:lnTo>
                  <a:lnTo>
                    <a:pt x="22" y="680"/>
                  </a:lnTo>
                  <a:lnTo>
                    <a:pt x="66" y="740"/>
                  </a:lnTo>
                  <a:lnTo>
                    <a:pt x="122" y="775"/>
                  </a:lnTo>
                  <a:lnTo>
                    <a:pt x="255" y="799"/>
                  </a:lnTo>
                  <a:lnTo>
                    <a:pt x="355" y="775"/>
                  </a:lnTo>
                  <a:lnTo>
                    <a:pt x="421" y="716"/>
                  </a:lnTo>
                  <a:lnTo>
                    <a:pt x="466" y="644"/>
                  </a:lnTo>
                  <a:close/>
                  <a:moveTo>
                    <a:pt x="454" y="358"/>
                  </a:moveTo>
                  <a:lnTo>
                    <a:pt x="454" y="537"/>
                  </a:lnTo>
                  <a:lnTo>
                    <a:pt x="432" y="644"/>
                  </a:lnTo>
                  <a:lnTo>
                    <a:pt x="388" y="704"/>
                  </a:lnTo>
                  <a:lnTo>
                    <a:pt x="332" y="740"/>
                  </a:lnTo>
                  <a:lnTo>
                    <a:pt x="266" y="752"/>
                  </a:lnTo>
                  <a:lnTo>
                    <a:pt x="221" y="752"/>
                  </a:lnTo>
                  <a:lnTo>
                    <a:pt x="155" y="704"/>
                  </a:lnTo>
                  <a:lnTo>
                    <a:pt x="133" y="656"/>
                  </a:lnTo>
                  <a:lnTo>
                    <a:pt x="122" y="608"/>
                  </a:lnTo>
                  <a:lnTo>
                    <a:pt x="133" y="549"/>
                  </a:lnTo>
                  <a:lnTo>
                    <a:pt x="166" y="489"/>
                  </a:lnTo>
                  <a:lnTo>
                    <a:pt x="221" y="430"/>
                  </a:lnTo>
                  <a:lnTo>
                    <a:pt x="321" y="382"/>
                  </a:lnTo>
                  <a:lnTo>
                    <a:pt x="454" y="35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09" name="Freeform 65"/>
            <p:cNvSpPr>
              <a:spLocks/>
            </p:cNvSpPr>
            <p:nvPr/>
          </p:nvSpPr>
          <p:spPr bwMode="auto">
            <a:xfrm>
              <a:off x="13054" y="3234"/>
              <a:ext cx="499" cy="1085"/>
            </a:xfrm>
            <a:custGeom>
              <a:avLst/>
              <a:gdLst/>
              <a:ahLst/>
              <a:cxnLst>
                <a:cxn ang="0">
                  <a:pos x="244" y="370"/>
                </a:cxn>
                <a:cxn ang="0">
                  <a:pos x="477" y="370"/>
                </a:cxn>
                <a:cxn ang="0">
                  <a:pos x="477" y="322"/>
                </a:cxn>
                <a:cxn ang="0">
                  <a:pos x="244" y="322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200" y="95"/>
                </a:cxn>
                <a:cxn ang="0">
                  <a:pos x="177" y="179"/>
                </a:cxn>
                <a:cxn ang="0">
                  <a:pos x="144" y="250"/>
                </a:cxn>
                <a:cxn ang="0">
                  <a:pos x="78" y="310"/>
                </a:cxn>
                <a:cxn ang="0">
                  <a:pos x="0" y="334"/>
                </a:cxn>
                <a:cxn ang="0">
                  <a:pos x="0" y="370"/>
                </a:cxn>
                <a:cxn ang="0">
                  <a:pos x="133" y="370"/>
                </a:cxn>
                <a:cxn ang="0">
                  <a:pos x="133" y="847"/>
                </a:cxn>
                <a:cxn ang="0">
                  <a:pos x="155" y="954"/>
                </a:cxn>
                <a:cxn ang="0">
                  <a:pos x="189" y="1026"/>
                </a:cxn>
                <a:cxn ang="0">
                  <a:pos x="244" y="1061"/>
                </a:cxn>
                <a:cxn ang="0">
                  <a:pos x="299" y="1073"/>
                </a:cxn>
                <a:cxn ang="0">
                  <a:pos x="344" y="1085"/>
                </a:cxn>
                <a:cxn ang="0">
                  <a:pos x="410" y="1061"/>
                </a:cxn>
                <a:cxn ang="0">
                  <a:pos x="466" y="1002"/>
                </a:cxn>
                <a:cxn ang="0">
                  <a:pos x="488" y="930"/>
                </a:cxn>
                <a:cxn ang="0">
                  <a:pos x="499" y="847"/>
                </a:cxn>
                <a:cxn ang="0">
                  <a:pos x="499" y="751"/>
                </a:cxn>
                <a:cxn ang="0">
                  <a:pos x="466" y="751"/>
                </a:cxn>
                <a:cxn ang="0">
                  <a:pos x="466" y="847"/>
                </a:cxn>
                <a:cxn ang="0">
                  <a:pos x="455" y="906"/>
                </a:cxn>
                <a:cxn ang="0">
                  <a:pos x="444" y="954"/>
                </a:cxn>
                <a:cxn ang="0">
                  <a:pos x="433" y="990"/>
                </a:cxn>
                <a:cxn ang="0">
                  <a:pos x="410" y="1014"/>
                </a:cxn>
                <a:cxn ang="0">
                  <a:pos x="377" y="1038"/>
                </a:cxn>
                <a:cxn ang="0">
                  <a:pos x="322" y="1038"/>
                </a:cxn>
                <a:cxn ang="0">
                  <a:pos x="277" y="990"/>
                </a:cxn>
                <a:cxn ang="0">
                  <a:pos x="255" y="942"/>
                </a:cxn>
                <a:cxn ang="0">
                  <a:pos x="255" y="918"/>
                </a:cxn>
                <a:cxn ang="0">
                  <a:pos x="244" y="882"/>
                </a:cxn>
                <a:cxn ang="0">
                  <a:pos x="244" y="847"/>
                </a:cxn>
                <a:cxn ang="0">
                  <a:pos x="244" y="370"/>
                </a:cxn>
              </a:cxnLst>
              <a:rect l="0" t="0" r="r" b="b"/>
              <a:pathLst>
                <a:path w="499" h="1085">
                  <a:moveTo>
                    <a:pt x="244" y="370"/>
                  </a:moveTo>
                  <a:lnTo>
                    <a:pt x="477" y="370"/>
                  </a:lnTo>
                  <a:lnTo>
                    <a:pt x="477" y="322"/>
                  </a:lnTo>
                  <a:lnTo>
                    <a:pt x="244" y="322"/>
                  </a:lnTo>
                  <a:lnTo>
                    <a:pt x="244" y="0"/>
                  </a:lnTo>
                  <a:lnTo>
                    <a:pt x="211" y="0"/>
                  </a:lnTo>
                  <a:lnTo>
                    <a:pt x="200" y="95"/>
                  </a:lnTo>
                  <a:lnTo>
                    <a:pt x="177" y="179"/>
                  </a:lnTo>
                  <a:lnTo>
                    <a:pt x="144" y="250"/>
                  </a:lnTo>
                  <a:lnTo>
                    <a:pt x="78" y="310"/>
                  </a:lnTo>
                  <a:lnTo>
                    <a:pt x="0" y="334"/>
                  </a:lnTo>
                  <a:lnTo>
                    <a:pt x="0" y="370"/>
                  </a:lnTo>
                  <a:lnTo>
                    <a:pt x="133" y="370"/>
                  </a:lnTo>
                  <a:lnTo>
                    <a:pt x="133" y="847"/>
                  </a:lnTo>
                  <a:lnTo>
                    <a:pt x="155" y="954"/>
                  </a:lnTo>
                  <a:lnTo>
                    <a:pt x="189" y="1026"/>
                  </a:lnTo>
                  <a:lnTo>
                    <a:pt x="244" y="1061"/>
                  </a:lnTo>
                  <a:lnTo>
                    <a:pt x="299" y="1073"/>
                  </a:lnTo>
                  <a:lnTo>
                    <a:pt x="344" y="1085"/>
                  </a:lnTo>
                  <a:lnTo>
                    <a:pt x="410" y="1061"/>
                  </a:lnTo>
                  <a:lnTo>
                    <a:pt x="466" y="1002"/>
                  </a:lnTo>
                  <a:lnTo>
                    <a:pt x="488" y="930"/>
                  </a:lnTo>
                  <a:lnTo>
                    <a:pt x="499" y="847"/>
                  </a:lnTo>
                  <a:lnTo>
                    <a:pt x="499" y="751"/>
                  </a:lnTo>
                  <a:lnTo>
                    <a:pt x="466" y="751"/>
                  </a:lnTo>
                  <a:lnTo>
                    <a:pt x="466" y="847"/>
                  </a:lnTo>
                  <a:lnTo>
                    <a:pt x="455" y="906"/>
                  </a:lnTo>
                  <a:lnTo>
                    <a:pt x="444" y="954"/>
                  </a:lnTo>
                  <a:lnTo>
                    <a:pt x="433" y="990"/>
                  </a:lnTo>
                  <a:lnTo>
                    <a:pt x="410" y="1014"/>
                  </a:lnTo>
                  <a:lnTo>
                    <a:pt x="377" y="1038"/>
                  </a:lnTo>
                  <a:lnTo>
                    <a:pt x="322" y="1038"/>
                  </a:lnTo>
                  <a:lnTo>
                    <a:pt x="277" y="990"/>
                  </a:lnTo>
                  <a:lnTo>
                    <a:pt x="255" y="942"/>
                  </a:lnTo>
                  <a:lnTo>
                    <a:pt x="255" y="918"/>
                  </a:lnTo>
                  <a:lnTo>
                    <a:pt x="244" y="882"/>
                  </a:lnTo>
                  <a:lnTo>
                    <a:pt x="244" y="847"/>
                  </a:lnTo>
                  <a:lnTo>
                    <a:pt x="244" y="3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0" name="Freeform 66"/>
            <p:cNvSpPr>
              <a:spLocks/>
            </p:cNvSpPr>
            <p:nvPr/>
          </p:nvSpPr>
          <p:spPr bwMode="auto">
            <a:xfrm>
              <a:off x="14208" y="3234"/>
              <a:ext cx="499" cy="1085"/>
            </a:xfrm>
            <a:custGeom>
              <a:avLst/>
              <a:gdLst/>
              <a:ahLst/>
              <a:cxnLst>
                <a:cxn ang="0">
                  <a:pos x="244" y="370"/>
                </a:cxn>
                <a:cxn ang="0">
                  <a:pos x="477" y="370"/>
                </a:cxn>
                <a:cxn ang="0">
                  <a:pos x="477" y="322"/>
                </a:cxn>
                <a:cxn ang="0">
                  <a:pos x="244" y="322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95"/>
                </a:cxn>
                <a:cxn ang="0">
                  <a:pos x="177" y="179"/>
                </a:cxn>
                <a:cxn ang="0">
                  <a:pos x="133" y="250"/>
                </a:cxn>
                <a:cxn ang="0">
                  <a:pos x="77" y="310"/>
                </a:cxn>
                <a:cxn ang="0">
                  <a:pos x="0" y="334"/>
                </a:cxn>
                <a:cxn ang="0">
                  <a:pos x="0" y="370"/>
                </a:cxn>
                <a:cxn ang="0">
                  <a:pos x="133" y="370"/>
                </a:cxn>
                <a:cxn ang="0">
                  <a:pos x="133" y="847"/>
                </a:cxn>
                <a:cxn ang="0">
                  <a:pos x="144" y="954"/>
                </a:cxn>
                <a:cxn ang="0">
                  <a:pos x="188" y="1026"/>
                </a:cxn>
                <a:cxn ang="0">
                  <a:pos x="244" y="1061"/>
                </a:cxn>
                <a:cxn ang="0">
                  <a:pos x="299" y="1073"/>
                </a:cxn>
                <a:cxn ang="0">
                  <a:pos x="343" y="1085"/>
                </a:cxn>
                <a:cxn ang="0">
                  <a:pos x="410" y="1061"/>
                </a:cxn>
                <a:cxn ang="0">
                  <a:pos x="465" y="1002"/>
                </a:cxn>
                <a:cxn ang="0">
                  <a:pos x="488" y="930"/>
                </a:cxn>
                <a:cxn ang="0">
                  <a:pos x="499" y="847"/>
                </a:cxn>
                <a:cxn ang="0">
                  <a:pos x="499" y="751"/>
                </a:cxn>
                <a:cxn ang="0">
                  <a:pos x="454" y="751"/>
                </a:cxn>
                <a:cxn ang="0">
                  <a:pos x="454" y="906"/>
                </a:cxn>
                <a:cxn ang="0">
                  <a:pos x="443" y="954"/>
                </a:cxn>
                <a:cxn ang="0">
                  <a:pos x="421" y="990"/>
                </a:cxn>
                <a:cxn ang="0">
                  <a:pos x="377" y="1038"/>
                </a:cxn>
                <a:cxn ang="0">
                  <a:pos x="321" y="1038"/>
                </a:cxn>
                <a:cxn ang="0">
                  <a:pos x="277" y="990"/>
                </a:cxn>
                <a:cxn ang="0">
                  <a:pos x="244" y="918"/>
                </a:cxn>
                <a:cxn ang="0">
                  <a:pos x="244" y="847"/>
                </a:cxn>
                <a:cxn ang="0">
                  <a:pos x="244" y="370"/>
                </a:cxn>
              </a:cxnLst>
              <a:rect l="0" t="0" r="r" b="b"/>
              <a:pathLst>
                <a:path w="499" h="1085">
                  <a:moveTo>
                    <a:pt x="244" y="370"/>
                  </a:moveTo>
                  <a:lnTo>
                    <a:pt x="477" y="370"/>
                  </a:lnTo>
                  <a:lnTo>
                    <a:pt x="477" y="322"/>
                  </a:lnTo>
                  <a:lnTo>
                    <a:pt x="244" y="322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95"/>
                  </a:lnTo>
                  <a:lnTo>
                    <a:pt x="177" y="179"/>
                  </a:lnTo>
                  <a:lnTo>
                    <a:pt x="133" y="250"/>
                  </a:lnTo>
                  <a:lnTo>
                    <a:pt x="77" y="310"/>
                  </a:lnTo>
                  <a:lnTo>
                    <a:pt x="0" y="334"/>
                  </a:lnTo>
                  <a:lnTo>
                    <a:pt x="0" y="370"/>
                  </a:lnTo>
                  <a:lnTo>
                    <a:pt x="133" y="370"/>
                  </a:lnTo>
                  <a:lnTo>
                    <a:pt x="133" y="847"/>
                  </a:lnTo>
                  <a:lnTo>
                    <a:pt x="144" y="954"/>
                  </a:lnTo>
                  <a:lnTo>
                    <a:pt x="188" y="1026"/>
                  </a:lnTo>
                  <a:lnTo>
                    <a:pt x="244" y="1061"/>
                  </a:lnTo>
                  <a:lnTo>
                    <a:pt x="299" y="1073"/>
                  </a:lnTo>
                  <a:lnTo>
                    <a:pt x="343" y="1085"/>
                  </a:lnTo>
                  <a:lnTo>
                    <a:pt x="410" y="1061"/>
                  </a:lnTo>
                  <a:lnTo>
                    <a:pt x="465" y="1002"/>
                  </a:lnTo>
                  <a:lnTo>
                    <a:pt x="488" y="930"/>
                  </a:lnTo>
                  <a:lnTo>
                    <a:pt x="499" y="847"/>
                  </a:lnTo>
                  <a:lnTo>
                    <a:pt x="499" y="751"/>
                  </a:lnTo>
                  <a:lnTo>
                    <a:pt x="454" y="751"/>
                  </a:lnTo>
                  <a:lnTo>
                    <a:pt x="454" y="906"/>
                  </a:lnTo>
                  <a:lnTo>
                    <a:pt x="443" y="954"/>
                  </a:lnTo>
                  <a:lnTo>
                    <a:pt x="421" y="990"/>
                  </a:lnTo>
                  <a:lnTo>
                    <a:pt x="377" y="1038"/>
                  </a:lnTo>
                  <a:lnTo>
                    <a:pt x="321" y="1038"/>
                  </a:lnTo>
                  <a:lnTo>
                    <a:pt x="277" y="990"/>
                  </a:lnTo>
                  <a:lnTo>
                    <a:pt x="244" y="918"/>
                  </a:lnTo>
                  <a:lnTo>
                    <a:pt x="244" y="847"/>
                  </a:lnTo>
                  <a:lnTo>
                    <a:pt x="244" y="3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1" name="Freeform 67"/>
            <p:cNvSpPr>
              <a:spLocks/>
            </p:cNvSpPr>
            <p:nvPr/>
          </p:nvSpPr>
          <p:spPr bwMode="auto">
            <a:xfrm>
              <a:off x="14851" y="3103"/>
              <a:ext cx="799" cy="1192"/>
            </a:xfrm>
            <a:custGeom>
              <a:avLst/>
              <a:gdLst/>
              <a:ahLst/>
              <a:cxnLst>
                <a:cxn ang="0">
                  <a:pos x="677" y="763"/>
                </a:cxn>
                <a:cxn ang="0">
                  <a:pos x="677" y="644"/>
                </a:cxn>
                <a:cxn ang="0">
                  <a:pos x="666" y="560"/>
                </a:cxn>
                <a:cxn ang="0">
                  <a:pos x="632" y="501"/>
                </a:cxn>
                <a:cxn ang="0">
                  <a:pos x="610" y="477"/>
                </a:cxn>
                <a:cxn ang="0">
                  <a:pos x="588" y="465"/>
                </a:cxn>
                <a:cxn ang="0">
                  <a:pos x="555" y="441"/>
                </a:cxn>
                <a:cxn ang="0">
                  <a:pos x="510" y="441"/>
                </a:cxn>
                <a:cxn ang="0">
                  <a:pos x="455" y="429"/>
                </a:cxn>
                <a:cxn ang="0">
                  <a:pos x="366" y="453"/>
                </a:cxn>
                <a:cxn ang="0">
                  <a:pos x="299" y="489"/>
                </a:cxn>
                <a:cxn ang="0">
                  <a:pos x="255" y="548"/>
                </a:cxn>
                <a:cxn ang="0">
                  <a:pos x="233" y="596"/>
                </a:cxn>
                <a:cxn ang="0">
                  <a:pos x="222" y="596"/>
                </a:cxn>
                <a:cxn ang="0">
                  <a:pos x="222" y="0"/>
                </a:cxn>
                <a:cxn ang="0">
                  <a:pos x="0" y="24"/>
                </a:cxn>
                <a:cxn ang="0">
                  <a:pos x="0" y="71"/>
                </a:cxn>
                <a:cxn ang="0">
                  <a:pos x="44" y="71"/>
                </a:cxn>
                <a:cxn ang="0">
                  <a:pos x="78" y="83"/>
                </a:cxn>
                <a:cxn ang="0">
                  <a:pos x="100" y="83"/>
                </a:cxn>
                <a:cxn ang="0">
                  <a:pos x="122" y="131"/>
                </a:cxn>
                <a:cxn ang="0">
                  <a:pos x="122" y="1097"/>
                </a:cxn>
                <a:cxn ang="0">
                  <a:pos x="111" y="1121"/>
                </a:cxn>
                <a:cxn ang="0">
                  <a:pos x="89" y="1133"/>
                </a:cxn>
                <a:cxn ang="0">
                  <a:pos x="55" y="1133"/>
                </a:cxn>
                <a:cxn ang="0">
                  <a:pos x="0" y="1145"/>
                </a:cxn>
                <a:cxn ang="0">
                  <a:pos x="0" y="1192"/>
                </a:cxn>
                <a:cxn ang="0">
                  <a:pos x="355" y="1192"/>
                </a:cxn>
                <a:cxn ang="0">
                  <a:pos x="355" y="1145"/>
                </a:cxn>
                <a:cxn ang="0">
                  <a:pos x="311" y="1145"/>
                </a:cxn>
                <a:cxn ang="0">
                  <a:pos x="277" y="1133"/>
                </a:cxn>
                <a:cxn ang="0">
                  <a:pos x="255" y="1133"/>
                </a:cxn>
                <a:cxn ang="0">
                  <a:pos x="244" y="1121"/>
                </a:cxn>
                <a:cxn ang="0">
                  <a:pos x="233" y="1097"/>
                </a:cxn>
                <a:cxn ang="0">
                  <a:pos x="233" y="751"/>
                </a:cxn>
                <a:cxn ang="0">
                  <a:pos x="255" y="632"/>
                </a:cxn>
                <a:cxn ang="0">
                  <a:pos x="299" y="537"/>
                </a:cxn>
                <a:cxn ang="0">
                  <a:pos x="366" y="489"/>
                </a:cxn>
                <a:cxn ang="0">
                  <a:pos x="444" y="465"/>
                </a:cxn>
                <a:cxn ang="0">
                  <a:pos x="510" y="489"/>
                </a:cxn>
                <a:cxn ang="0">
                  <a:pos x="543" y="525"/>
                </a:cxn>
                <a:cxn ang="0">
                  <a:pos x="566" y="584"/>
                </a:cxn>
                <a:cxn ang="0">
                  <a:pos x="566" y="1097"/>
                </a:cxn>
                <a:cxn ang="0">
                  <a:pos x="555" y="1121"/>
                </a:cxn>
                <a:cxn ang="0">
                  <a:pos x="532" y="1133"/>
                </a:cxn>
                <a:cxn ang="0">
                  <a:pos x="499" y="1133"/>
                </a:cxn>
                <a:cxn ang="0">
                  <a:pos x="444" y="1145"/>
                </a:cxn>
                <a:cxn ang="0">
                  <a:pos x="444" y="1192"/>
                </a:cxn>
                <a:cxn ang="0">
                  <a:pos x="799" y="1192"/>
                </a:cxn>
                <a:cxn ang="0">
                  <a:pos x="799" y="1145"/>
                </a:cxn>
                <a:cxn ang="0">
                  <a:pos x="754" y="1145"/>
                </a:cxn>
                <a:cxn ang="0">
                  <a:pos x="721" y="1133"/>
                </a:cxn>
                <a:cxn ang="0">
                  <a:pos x="699" y="1133"/>
                </a:cxn>
                <a:cxn ang="0">
                  <a:pos x="677" y="1109"/>
                </a:cxn>
                <a:cxn ang="0">
                  <a:pos x="677" y="1085"/>
                </a:cxn>
                <a:cxn ang="0">
                  <a:pos x="677" y="763"/>
                </a:cxn>
              </a:cxnLst>
              <a:rect l="0" t="0" r="r" b="b"/>
              <a:pathLst>
                <a:path w="799" h="1192">
                  <a:moveTo>
                    <a:pt x="677" y="763"/>
                  </a:moveTo>
                  <a:lnTo>
                    <a:pt x="677" y="644"/>
                  </a:lnTo>
                  <a:lnTo>
                    <a:pt x="666" y="560"/>
                  </a:lnTo>
                  <a:lnTo>
                    <a:pt x="632" y="501"/>
                  </a:lnTo>
                  <a:lnTo>
                    <a:pt x="610" y="477"/>
                  </a:lnTo>
                  <a:lnTo>
                    <a:pt x="588" y="465"/>
                  </a:lnTo>
                  <a:lnTo>
                    <a:pt x="555" y="441"/>
                  </a:lnTo>
                  <a:lnTo>
                    <a:pt x="510" y="441"/>
                  </a:lnTo>
                  <a:lnTo>
                    <a:pt x="455" y="429"/>
                  </a:lnTo>
                  <a:lnTo>
                    <a:pt x="366" y="453"/>
                  </a:lnTo>
                  <a:lnTo>
                    <a:pt x="299" y="489"/>
                  </a:lnTo>
                  <a:lnTo>
                    <a:pt x="255" y="548"/>
                  </a:lnTo>
                  <a:lnTo>
                    <a:pt x="233" y="596"/>
                  </a:lnTo>
                  <a:lnTo>
                    <a:pt x="222" y="596"/>
                  </a:lnTo>
                  <a:lnTo>
                    <a:pt x="222" y="0"/>
                  </a:lnTo>
                  <a:lnTo>
                    <a:pt x="0" y="24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8" y="83"/>
                  </a:lnTo>
                  <a:lnTo>
                    <a:pt x="100" y="83"/>
                  </a:lnTo>
                  <a:lnTo>
                    <a:pt x="122" y="131"/>
                  </a:lnTo>
                  <a:lnTo>
                    <a:pt x="122" y="1097"/>
                  </a:lnTo>
                  <a:lnTo>
                    <a:pt x="111" y="1121"/>
                  </a:lnTo>
                  <a:lnTo>
                    <a:pt x="89" y="1133"/>
                  </a:lnTo>
                  <a:lnTo>
                    <a:pt x="55" y="1133"/>
                  </a:lnTo>
                  <a:lnTo>
                    <a:pt x="0" y="1145"/>
                  </a:lnTo>
                  <a:lnTo>
                    <a:pt x="0" y="1192"/>
                  </a:lnTo>
                  <a:lnTo>
                    <a:pt x="355" y="1192"/>
                  </a:lnTo>
                  <a:lnTo>
                    <a:pt x="355" y="1145"/>
                  </a:lnTo>
                  <a:lnTo>
                    <a:pt x="311" y="1145"/>
                  </a:lnTo>
                  <a:lnTo>
                    <a:pt x="277" y="1133"/>
                  </a:lnTo>
                  <a:lnTo>
                    <a:pt x="255" y="1133"/>
                  </a:lnTo>
                  <a:lnTo>
                    <a:pt x="244" y="1121"/>
                  </a:lnTo>
                  <a:lnTo>
                    <a:pt x="233" y="1097"/>
                  </a:lnTo>
                  <a:lnTo>
                    <a:pt x="233" y="751"/>
                  </a:lnTo>
                  <a:lnTo>
                    <a:pt x="255" y="632"/>
                  </a:lnTo>
                  <a:lnTo>
                    <a:pt x="299" y="537"/>
                  </a:lnTo>
                  <a:lnTo>
                    <a:pt x="366" y="489"/>
                  </a:lnTo>
                  <a:lnTo>
                    <a:pt x="444" y="465"/>
                  </a:lnTo>
                  <a:lnTo>
                    <a:pt x="510" y="489"/>
                  </a:lnTo>
                  <a:lnTo>
                    <a:pt x="543" y="525"/>
                  </a:lnTo>
                  <a:lnTo>
                    <a:pt x="566" y="584"/>
                  </a:lnTo>
                  <a:lnTo>
                    <a:pt x="566" y="1097"/>
                  </a:lnTo>
                  <a:lnTo>
                    <a:pt x="555" y="1121"/>
                  </a:lnTo>
                  <a:lnTo>
                    <a:pt x="532" y="1133"/>
                  </a:lnTo>
                  <a:lnTo>
                    <a:pt x="499" y="1133"/>
                  </a:lnTo>
                  <a:lnTo>
                    <a:pt x="444" y="1145"/>
                  </a:lnTo>
                  <a:lnTo>
                    <a:pt x="444" y="1192"/>
                  </a:lnTo>
                  <a:lnTo>
                    <a:pt x="799" y="1192"/>
                  </a:lnTo>
                  <a:lnTo>
                    <a:pt x="799" y="1145"/>
                  </a:lnTo>
                  <a:lnTo>
                    <a:pt x="754" y="1145"/>
                  </a:lnTo>
                  <a:lnTo>
                    <a:pt x="721" y="1133"/>
                  </a:lnTo>
                  <a:lnTo>
                    <a:pt x="699" y="1133"/>
                  </a:lnTo>
                  <a:lnTo>
                    <a:pt x="677" y="1109"/>
                  </a:lnTo>
                  <a:lnTo>
                    <a:pt x="677" y="1085"/>
                  </a:lnTo>
                  <a:lnTo>
                    <a:pt x="677" y="76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2" name="Freeform 68"/>
            <p:cNvSpPr>
              <a:spLocks noEditPoints="1"/>
            </p:cNvSpPr>
            <p:nvPr/>
          </p:nvSpPr>
          <p:spPr bwMode="auto">
            <a:xfrm>
              <a:off x="15727" y="3520"/>
              <a:ext cx="621" cy="799"/>
            </a:xfrm>
            <a:custGeom>
              <a:avLst/>
              <a:gdLst/>
              <a:ahLst/>
              <a:cxnLst>
                <a:cxn ang="0">
                  <a:pos x="577" y="382"/>
                </a:cxn>
                <a:cxn ang="0">
                  <a:pos x="599" y="382"/>
                </a:cxn>
                <a:cxn ang="0">
                  <a:pos x="621" y="358"/>
                </a:cxn>
                <a:cxn ang="0">
                  <a:pos x="621" y="346"/>
                </a:cxn>
                <a:cxn ang="0">
                  <a:pos x="610" y="239"/>
                </a:cxn>
                <a:cxn ang="0">
                  <a:pos x="577" y="155"/>
                </a:cxn>
                <a:cxn ang="0">
                  <a:pos x="522" y="72"/>
                </a:cxn>
                <a:cxn ang="0">
                  <a:pos x="444" y="24"/>
                </a:cxn>
                <a:cxn ang="0">
                  <a:pos x="333" y="0"/>
                </a:cxn>
                <a:cxn ang="0">
                  <a:pos x="200" y="36"/>
                </a:cxn>
                <a:cxn ang="0">
                  <a:pos x="100" y="120"/>
                </a:cxn>
                <a:cxn ang="0">
                  <a:pos x="34" y="251"/>
                </a:cxn>
                <a:cxn ang="0">
                  <a:pos x="0" y="394"/>
                </a:cxn>
                <a:cxn ang="0">
                  <a:pos x="34" y="561"/>
                </a:cxn>
                <a:cxn ang="0">
                  <a:pos x="111" y="680"/>
                </a:cxn>
                <a:cxn ang="0">
                  <a:pos x="222" y="763"/>
                </a:cxn>
                <a:cxn ang="0">
                  <a:pos x="355" y="799"/>
                </a:cxn>
                <a:cxn ang="0">
                  <a:pos x="455" y="775"/>
                </a:cxn>
                <a:cxn ang="0">
                  <a:pos x="533" y="728"/>
                </a:cxn>
                <a:cxn ang="0">
                  <a:pos x="588" y="668"/>
                </a:cxn>
                <a:cxn ang="0">
                  <a:pos x="610" y="608"/>
                </a:cxn>
                <a:cxn ang="0">
                  <a:pos x="621" y="573"/>
                </a:cxn>
                <a:cxn ang="0">
                  <a:pos x="621" y="561"/>
                </a:cxn>
                <a:cxn ang="0">
                  <a:pos x="610" y="549"/>
                </a:cxn>
                <a:cxn ang="0">
                  <a:pos x="588" y="549"/>
                </a:cxn>
                <a:cxn ang="0">
                  <a:pos x="588" y="561"/>
                </a:cxn>
                <a:cxn ang="0">
                  <a:pos x="577" y="573"/>
                </a:cxn>
                <a:cxn ang="0">
                  <a:pos x="533" y="656"/>
                </a:cxn>
                <a:cxn ang="0">
                  <a:pos x="488" y="716"/>
                </a:cxn>
                <a:cxn ang="0">
                  <a:pos x="433" y="740"/>
                </a:cxn>
                <a:cxn ang="0">
                  <a:pos x="389" y="752"/>
                </a:cxn>
                <a:cxn ang="0">
                  <a:pos x="366" y="752"/>
                </a:cxn>
                <a:cxn ang="0">
                  <a:pos x="289" y="740"/>
                </a:cxn>
                <a:cxn ang="0">
                  <a:pos x="233" y="692"/>
                </a:cxn>
                <a:cxn ang="0">
                  <a:pos x="189" y="632"/>
                </a:cxn>
                <a:cxn ang="0">
                  <a:pos x="156" y="549"/>
                </a:cxn>
                <a:cxn ang="0">
                  <a:pos x="133" y="453"/>
                </a:cxn>
                <a:cxn ang="0">
                  <a:pos x="133" y="382"/>
                </a:cxn>
                <a:cxn ang="0">
                  <a:pos x="577" y="382"/>
                </a:cxn>
                <a:cxn ang="0">
                  <a:pos x="133" y="346"/>
                </a:cxn>
                <a:cxn ang="0">
                  <a:pos x="156" y="215"/>
                </a:cxn>
                <a:cxn ang="0">
                  <a:pos x="200" y="131"/>
                </a:cxn>
                <a:cxn ang="0">
                  <a:pos x="244" y="72"/>
                </a:cxn>
                <a:cxn ang="0">
                  <a:pos x="300" y="48"/>
                </a:cxn>
                <a:cxn ang="0">
                  <a:pos x="333" y="48"/>
                </a:cxn>
                <a:cxn ang="0">
                  <a:pos x="400" y="60"/>
                </a:cxn>
                <a:cxn ang="0">
                  <a:pos x="455" y="108"/>
                </a:cxn>
                <a:cxn ang="0">
                  <a:pos x="488" y="167"/>
                </a:cxn>
                <a:cxn ang="0">
                  <a:pos x="511" y="239"/>
                </a:cxn>
                <a:cxn ang="0">
                  <a:pos x="511" y="286"/>
                </a:cxn>
                <a:cxn ang="0">
                  <a:pos x="522" y="346"/>
                </a:cxn>
                <a:cxn ang="0">
                  <a:pos x="133" y="346"/>
                </a:cxn>
              </a:cxnLst>
              <a:rect l="0" t="0" r="r" b="b"/>
              <a:pathLst>
                <a:path w="621" h="799">
                  <a:moveTo>
                    <a:pt x="577" y="382"/>
                  </a:moveTo>
                  <a:lnTo>
                    <a:pt x="599" y="382"/>
                  </a:lnTo>
                  <a:lnTo>
                    <a:pt x="621" y="358"/>
                  </a:lnTo>
                  <a:lnTo>
                    <a:pt x="621" y="346"/>
                  </a:lnTo>
                  <a:lnTo>
                    <a:pt x="610" y="239"/>
                  </a:lnTo>
                  <a:lnTo>
                    <a:pt x="577" y="155"/>
                  </a:lnTo>
                  <a:lnTo>
                    <a:pt x="522" y="72"/>
                  </a:lnTo>
                  <a:lnTo>
                    <a:pt x="444" y="24"/>
                  </a:lnTo>
                  <a:lnTo>
                    <a:pt x="333" y="0"/>
                  </a:lnTo>
                  <a:lnTo>
                    <a:pt x="200" y="36"/>
                  </a:lnTo>
                  <a:lnTo>
                    <a:pt x="100" y="120"/>
                  </a:lnTo>
                  <a:lnTo>
                    <a:pt x="34" y="251"/>
                  </a:lnTo>
                  <a:lnTo>
                    <a:pt x="0" y="394"/>
                  </a:lnTo>
                  <a:lnTo>
                    <a:pt x="34" y="561"/>
                  </a:lnTo>
                  <a:lnTo>
                    <a:pt x="111" y="680"/>
                  </a:lnTo>
                  <a:lnTo>
                    <a:pt x="222" y="763"/>
                  </a:lnTo>
                  <a:lnTo>
                    <a:pt x="355" y="799"/>
                  </a:lnTo>
                  <a:lnTo>
                    <a:pt x="455" y="775"/>
                  </a:lnTo>
                  <a:lnTo>
                    <a:pt x="533" y="728"/>
                  </a:lnTo>
                  <a:lnTo>
                    <a:pt x="588" y="668"/>
                  </a:lnTo>
                  <a:lnTo>
                    <a:pt x="610" y="608"/>
                  </a:lnTo>
                  <a:lnTo>
                    <a:pt x="621" y="573"/>
                  </a:lnTo>
                  <a:lnTo>
                    <a:pt x="621" y="561"/>
                  </a:lnTo>
                  <a:lnTo>
                    <a:pt x="610" y="549"/>
                  </a:lnTo>
                  <a:lnTo>
                    <a:pt x="588" y="549"/>
                  </a:lnTo>
                  <a:lnTo>
                    <a:pt x="588" y="561"/>
                  </a:lnTo>
                  <a:lnTo>
                    <a:pt x="577" y="573"/>
                  </a:lnTo>
                  <a:lnTo>
                    <a:pt x="533" y="656"/>
                  </a:lnTo>
                  <a:lnTo>
                    <a:pt x="488" y="716"/>
                  </a:lnTo>
                  <a:lnTo>
                    <a:pt x="433" y="740"/>
                  </a:lnTo>
                  <a:lnTo>
                    <a:pt x="389" y="752"/>
                  </a:lnTo>
                  <a:lnTo>
                    <a:pt x="366" y="752"/>
                  </a:lnTo>
                  <a:lnTo>
                    <a:pt x="289" y="740"/>
                  </a:lnTo>
                  <a:lnTo>
                    <a:pt x="233" y="692"/>
                  </a:lnTo>
                  <a:lnTo>
                    <a:pt x="189" y="632"/>
                  </a:lnTo>
                  <a:lnTo>
                    <a:pt x="156" y="549"/>
                  </a:lnTo>
                  <a:lnTo>
                    <a:pt x="133" y="453"/>
                  </a:lnTo>
                  <a:lnTo>
                    <a:pt x="133" y="382"/>
                  </a:lnTo>
                  <a:lnTo>
                    <a:pt x="577" y="382"/>
                  </a:lnTo>
                  <a:close/>
                  <a:moveTo>
                    <a:pt x="133" y="346"/>
                  </a:moveTo>
                  <a:lnTo>
                    <a:pt x="156" y="215"/>
                  </a:lnTo>
                  <a:lnTo>
                    <a:pt x="200" y="131"/>
                  </a:lnTo>
                  <a:lnTo>
                    <a:pt x="244" y="72"/>
                  </a:lnTo>
                  <a:lnTo>
                    <a:pt x="300" y="48"/>
                  </a:lnTo>
                  <a:lnTo>
                    <a:pt x="333" y="48"/>
                  </a:lnTo>
                  <a:lnTo>
                    <a:pt x="400" y="60"/>
                  </a:lnTo>
                  <a:lnTo>
                    <a:pt x="455" y="108"/>
                  </a:lnTo>
                  <a:lnTo>
                    <a:pt x="488" y="167"/>
                  </a:lnTo>
                  <a:lnTo>
                    <a:pt x="511" y="239"/>
                  </a:lnTo>
                  <a:lnTo>
                    <a:pt x="511" y="286"/>
                  </a:lnTo>
                  <a:lnTo>
                    <a:pt x="522" y="346"/>
                  </a:lnTo>
                  <a:lnTo>
                    <a:pt x="133" y="34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3" name="Freeform 69"/>
            <p:cNvSpPr>
              <a:spLocks/>
            </p:cNvSpPr>
            <p:nvPr/>
          </p:nvSpPr>
          <p:spPr bwMode="auto">
            <a:xfrm>
              <a:off x="16981" y="3532"/>
              <a:ext cx="1242" cy="763"/>
            </a:xfrm>
            <a:custGeom>
              <a:avLst/>
              <a:gdLst/>
              <a:ahLst/>
              <a:cxnLst>
                <a:cxn ang="0">
                  <a:pos x="122" y="668"/>
                </a:cxn>
                <a:cxn ang="0">
                  <a:pos x="88" y="704"/>
                </a:cxn>
                <a:cxn ang="0">
                  <a:pos x="0" y="716"/>
                </a:cxn>
                <a:cxn ang="0">
                  <a:pos x="355" y="763"/>
                </a:cxn>
                <a:cxn ang="0">
                  <a:pos x="310" y="716"/>
                </a:cxn>
                <a:cxn ang="0">
                  <a:pos x="255" y="704"/>
                </a:cxn>
                <a:cxn ang="0">
                  <a:pos x="233" y="668"/>
                </a:cxn>
                <a:cxn ang="0">
                  <a:pos x="255" y="203"/>
                </a:cxn>
                <a:cxn ang="0">
                  <a:pos x="366" y="60"/>
                </a:cxn>
                <a:cxn ang="0">
                  <a:pos x="510" y="60"/>
                </a:cxn>
                <a:cxn ang="0">
                  <a:pos x="565" y="155"/>
                </a:cxn>
                <a:cxn ang="0">
                  <a:pos x="554" y="692"/>
                </a:cxn>
                <a:cxn ang="0">
                  <a:pos x="499" y="704"/>
                </a:cxn>
                <a:cxn ang="0">
                  <a:pos x="443" y="763"/>
                </a:cxn>
                <a:cxn ang="0">
                  <a:pos x="798" y="716"/>
                </a:cxn>
                <a:cxn ang="0">
                  <a:pos x="721" y="704"/>
                </a:cxn>
                <a:cxn ang="0">
                  <a:pos x="687" y="692"/>
                </a:cxn>
                <a:cxn ang="0">
                  <a:pos x="676" y="322"/>
                </a:cxn>
                <a:cxn ang="0">
                  <a:pos x="743" y="108"/>
                </a:cxn>
                <a:cxn ang="0">
                  <a:pos x="887" y="36"/>
                </a:cxn>
                <a:cxn ang="0">
                  <a:pos x="987" y="96"/>
                </a:cxn>
                <a:cxn ang="0">
                  <a:pos x="1009" y="668"/>
                </a:cxn>
                <a:cxn ang="0">
                  <a:pos x="976" y="704"/>
                </a:cxn>
                <a:cxn ang="0">
                  <a:pos x="887" y="716"/>
                </a:cxn>
                <a:cxn ang="0">
                  <a:pos x="1242" y="763"/>
                </a:cxn>
                <a:cxn ang="0">
                  <a:pos x="1198" y="716"/>
                </a:cxn>
                <a:cxn ang="0">
                  <a:pos x="1142" y="704"/>
                </a:cxn>
                <a:cxn ang="0">
                  <a:pos x="1120" y="215"/>
                </a:cxn>
                <a:cxn ang="0">
                  <a:pos x="1076" y="72"/>
                </a:cxn>
                <a:cxn ang="0">
                  <a:pos x="1031" y="36"/>
                </a:cxn>
                <a:cxn ang="0">
                  <a:pos x="954" y="12"/>
                </a:cxn>
                <a:cxn ang="0">
                  <a:pos x="809" y="24"/>
                </a:cxn>
                <a:cxn ang="0">
                  <a:pos x="699" y="119"/>
                </a:cxn>
                <a:cxn ang="0">
                  <a:pos x="632" y="84"/>
                </a:cxn>
                <a:cxn ang="0">
                  <a:pos x="521" y="12"/>
                </a:cxn>
                <a:cxn ang="0">
                  <a:pos x="355" y="24"/>
                </a:cxn>
                <a:cxn ang="0">
                  <a:pos x="222" y="179"/>
                </a:cxn>
                <a:cxn ang="0">
                  <a:pos x="0" y="24"/>
                </a:cxn>
                <a:cxn ang="0">
                  <a:pos x="44" y="72"/>
                </a:cxn>
                <a:cxn ang="0">
                  <a:pos x="100" y="96"/>
                </a:cxn>
                <a:cxn ang="0">
                  <a:pos x="122" y="131"/>
                </a:cxn>
              </a:cxnLst>
              <a:rect l="0" t="0" r="r" b="b"/>
              <a:pathLst>
                <a:path w="1242" h="763">
                  <a:moveTo>
                    <a:pt x="122" y="167"/>
                  </a:moveTo>
                  <a:lnTo>
                    <a:pt x="122" y="668"/>
                  </a:lnTo>
                  <a:lnTo>
                    <a:pt x="111" y="692"/>
                  </a:lnTo>
                  <a:lnTo>
                    <a:pt x="88" y="704"/>
                  </a:lnTo>
                  <a:lnTo>
                    <a:pt x="44" y="704"/>
                  </a:lnTo>
                  <a:lnTo>
                    <a:pt x="0" y="716"/>
                  </a:lnTo>
                  <a:lnTo>
                    <a:pt x="0" y="763"/>
                  </a:lnTo>
                  <a:lnTo>
                    <a:pt x="355" y="763"/>
                  </a:lnTo>
                  <a:lnTo>
                    <a:pt x="355" y="716"/>
                  </a:lnTo>
                  <a:lnTo>
                    <a:pt x="310" y="716"/>
                  </a:lnTo>
                  <a:lnTo>
                    <a:pt x="277" y="704"/>
                  </a:lnTo>
                  <a:lnTo>
                    <a:pt x="255" y="704"/>
                  </a:lnTo>
                  <a:lnTo>
                    <a:pt x="244" y="692"/>
                  </a:lnTo>
                  <a:lnTo>
                    <a:pt x="233" y="668"/>
                  </a:lnTo>
                  <a:lnTo>
                    <a:pt x="233" y="322"/>
                  </a:lnTo>
                  <a:lnTo>
                    <a:pt x="255" y="203"/>
                  </a:lnTo>
                  <a:lnTo>
                    <a:pt x="299" y="108"/>
                  </a:lnTo>
                  <a:lnTo>
                    <a:pt x="366" y="60"/>
                  </a:lnTo>
                  <a:lnTo>
                    <a:pt x="443" y="36"/>
                  </a:lnTo>
                  <a:lnTo>
                    <a:pt x="510" y="60"/>
                  </a:lnTo>
                  <a:lnTo>
                    <a:pt x="543" y="96"/>
                  </a:lnTo>
                  <a:lnTo>
                    <a:pt x="565" y="155"/>
                  </a:lnTo>
                  <a:lnTo>
                    <a:pt x="565" y="668"/>
                  </a:lnTo>
                  <a:lnTo>
                    <a:pt x="554" y="692"/>
                  </a:lnTo>
                  <a:lnTo>
                    <a:pt x="532" y="704"/>
                  </a:lnTo>
                  <a:lnTo>
                    <a:pt x="499" y="704"/>
                  </a:lnTo>
                  <a:lnTo>
                    <a:pt x="443" y="716"/>
                  </a:lnTo>
                  <a:lnTo>
                    <a:pt x="443" y="763"/>
                  </a:lnTo>
                  <a:lnTo>
                    <a:pt x="798" y="763"/>
                  </a:lnTo>
                  <a:lnTo>
                    <a:pt x="798" y="716"/>
                  </a:lnTo>
                  <a:lnTo>
                    <a:pt x="754" y="716"/>
                  </a:lnTo>
                  <a:lnTo>
                    <a:pt x="721" y="704"/>
                  </a:lnTo>
                  <a:lnTo>
                    <a:pt x="699" y="704"/>
                  </a:lnTo>
                  <a:lnTo>
                    <a:pt x="687" y="692"/>
                  </a:lnTo>
                  <a:lnTo>
                    <a:pt x="676" y="668"/>
                  </a:lnTo>
                  <a:lnTo>
                    <a:pt x="676" y="322"/>
                  </a:lnTo>
                  <a:lnTo>
                    <a:pt x="699" y="203"/>
                  </a:lnTo>
                  <a:lnTo>
                    <a:pt x="743" y="108"/>
                  </a:lnTo>
                  <a:lnTo>
                    <a:pt x="809" y="60"/>
                  </a:lnTo>
                  <a:lnTo>
                    <a:pt x="887" y="36"/>
                  </a:lnTo>
                  <a:lnTo>
                    <a:pt x="954" y="60"/>
                  </a:lnTo>
                  <a:lnTo>
                    <a:pt x="987" y="96"/>
                  </a:lnTo>
                  <a:lnTo>
                    <a:pt x="1009" y="155"/>
                  </a:lnTo>
                  <a:lnTo>
                    <a:pt x="1009" y="668"/>
                  </a:lnTo>
                  <a:lnTo>
                    <a:pt x="998" y="692"/>
                  </a:lnTo>
                  <a:lnTo>
                    <a:pt x="976" y="704"/>
                  </a:lnTo>
                  <a:lnTo>
                    <a:pt x="943" y="704"/>
                  </a:lnTo>
                  <a:lnTo>
                    <a:pt x="887" y="716"/>
                  </a:lnTo>
                  <a:lnTo>
                    <a:pt x="887" y="763"/>
                  </a:lnTo>
                  <a:lnTo>
                    <a:pt x="1242" y="763"/>
                  </a:lnTo>
                  <a:lnTo>
                    <a:pt x="1242" y="716"/>
                  </a:lnTo>
                  <a:lnTo>
                    <a:pt x="1198" y="716"/>
                  </a:lnTo>
                  <a:lnTo>
                    <a:pt x="1164" y="704"/>
                  </a:lnTo>
                  <a:lnTo>
                    <a:pt x="1142" y="704"/>
                  </a:lnTo>
                  <a:lnTo>
                    <a:pt x="1120" y="680"/>
                  </a:lnTo>
                  <a:lnTo>
                    <a:pt x="1120" y="215"/>
                  </a:lnTo>
                  <a:lnTo>
                    <a:pt x="1109" y="131"/>
                  </a:lnTo>
                  <a:lnTo>
                    <a:pt x="1076" y="72"/>
                  </a:lnTo>
                  <a:lnTo>
                    <a:pt x="1053" y="48"/>
                  </a:lnTo>
                  <a:lnTo>
                    <a:pt x="1031" y="36"/>
                  </a:lnTo>
                  <a:lnTo>
                    <a:pt x="998" y="12"/>
                  </a:lnTo>
                  <a:lnTo>
                    <a:pt x="954" y="12"/>
                  </a:lnTo>
                  <a:lnTo>
                    <a:pt x="898" y="0"/>
                  </a:lnTo>
                  <a:lnTo>
                    <a:pt x="809" y="24"/>
                  </a:lnTo>
                  <a:lnTo>
                    <a:pt x="743" y="60"/>
                  </a:lnTo>
                  <a:lnTo>
                    <a:pt x="699" y="119"/>
                  </a:lnTo>
                  <a:lnTo>
                    <a:pt x="665" y="167"/>
                  </a:lnTo>
                  <a:lnTo>
                    <a:pt x="632" y="84"/>
                  </a:lnTo>
                  <a:lnTo>
                    <a:pt x="577" y="36"/>
                  </a:lnTo>
                  <a:lnTo>
                    <a:pt x="521" y="12"/>
                  </a:lnTo>
                  <a:lnTo>
                    <a:pt x="454" y="0"/>
                  </a:lnTo>
                  <a:lnTo>
                    <a:pt x="355" y="24"/>
                  </a:lnTo>
                  <a:lnTo>
                    <a:pt x="277" y="84"/>
                  </a:lnTo>
                  <a:lnTo>
                    <a:pt x="222" y="179"/>
                  </a:lnTo>
                  <a:lnTo>
                    <a:pt x="222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4" y="72"/>
                  </a:lnTo>
                  <a:lnTo>
                    <a:pt x="77" y="84"/>
                  </a:lnTo>
                  <a:lnTo>
                    <a:pt x="100" y="96"/>
                  </a:lnTo>
                  <a:lnTo>
                    <a:pt x="111" y="108"/>
                  </a:lnTo>
                  <a:lnTo>
                    <a:pt x="122" y="131"/>
                  </a:lnTo>
                  <a:lnTo>
                    <a:pt x="122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4" name="Freeform 70"/>
            <p:cNvSpPr>
              <a:spLocks noEditPoints="1"/>
            </p:cNvSpPr>
            <p:nvPr/>
          </p:nvSpPr>
          <p:spPr bwMode="auto">
            <a:xfrm>
              <a:off x="18323" y="3520"/>
              <a:ext cx="721" cy="799"/>
            </a:xfrm>
            <a:custGeom>
              <a:avLst/>
              <a:gdLst/>
              <a:ahLst/>
              <a:cxnLst>
                <a:cxn ang="0">
                  <a:pos x="488" y="716"/>
                </a:cxn>
                <a:cxn ang="0">
                  <a:pos x="532" y="763"/>
                </a:cxn>
                <a:cxn ang="0">
                  <a:pos x="588" y="787"/>
                </a:cxn>
                <a:cxn ang="0">
                  <a:pos x="621" y="775"/>
                </a:cxn>
                <a:cxn ang="0">
                  <a:pos x="665" y="752"/>
                </a:cxn>
                <a:cxn ang="0">
                  <a:pos x="710" y="704"/>
                </a:cxn>
                <a:cxn ang="0">
                  <a:pos x="721" y="525"/>
                </a:cxn>
                <a:cxn ang="0">
                  <a:pos x="688" y="668"/>
                </a:cxn>
                <a:cxn ang="0">
                  <a:pos x="654" y="728"/>
                </a:cxn>
                <a:cxn ang="0">
                  <a:pos x="588" y="716"/>
                </a:cxn>
                <a:cxn ang="0">
                  <a:pos x="566" y="227"/>
                </a:cxn>
                <a:cxn ang="0">
                  <a:pos x="510" y="96"/>
                </a:cxn>
                <a:cxn ang="0">
                  <a:pos x="288" y="0"/>
                </a:cxn>
                <a:cxn ang="0">
                  <a:pos x="122" y="60"/>
                </a:cxn>
                <a:cxn ang="0">
                  <a:pos x="44" y="203"/>
                </a:cxn>
                <a:cxn ang="0">
                  <a:pos x="66" y="263"/>
                </a:cxn>
                <a:cxn ang="0">
                  <a:pos x="155" y="275"/>
                </a:cxn>
                <a:cxn ang="0">
                  <a:pos x="188" y="227"/>
                </a:cxn>
                <a:cxn ang="0">
                  <a:pos x="200" y="191"/>
                </a:cxn>
                <a:cxn ang="0">
                  <a:pos x="188" y="155"/>
                </a:cxn>
                <a:cxn ang="0">
                  <a:pos x="111" y="120"/>
                </a:cxn>
                <a:cxn ang="0">
                  <a:pos x="177" y="72"/>
                </a:cxn>
                <a:cxn ang="0">
                  <a:pos x="288" y="48"/>
                </a:cxn>
                <a:cxn ang="0">
                  <a:pos x="399" y="96"/>
                </a:cxn>
                <a:cxn ang="0">
                  <a:pos x="455" y="263"/>
                </a:cxn>
                <a:cxn ang="0">
                  <a:pos x="322" y="334"/>
                </a:cxn>
                <a:cxn ang="0">
                  <a:pos x="66" y="453"/>
                </a:cxn>
                <a:cxn ang="0">
                  <a:pos x="0" y="608"/>
                </a:cxn>
                <a:cxn ang="0">
                  <a:pos x="66" y="740"/>
                </a:cxn>
                <a:cxn ang="0">
                  <a:pos x="255" y="799"/>
                </a:cxn>
                <a:cxn ang="0">
                  <a:pos x="421" y="716"/>
                </a:cxn>
                <a:cxn ang="0">
                  <a:pos x="455" y="358"/>
                </a:cxn>
                <a:cxn ang="0">
                  <a:pos x="432" y="644"/>
                </a:cxn>
                <a:cxn ang="0">
                  <a:pos x="333" y="740"/>
                </a:cxn>
                <a:cxn ang="0">
                  <a:pos x="222" y="752"/>
                </a:cxn>
                <a:cxn ang="0">
                  <a:pos x="133" y="656"/>
                </a:cxn>
                <a:cxn ang="0">
                  <a:pos x="133" y="549"/>
                </a:cxn>
                <a:cxn ang="0">
                  <a:pos x="222" y="430"/>
                </a:cxn>
                <a:cxn ang="0">
                  <a:pos x="455" y="358"/>
                </a:cxn>
              </a:cxnLst>
              <a:rect l="0" t="0" r="r" b="b"/>
              <a:pathLst>
                <a:path w="721" h="799">
                  <a:moveTo>
                    <a:pt x="466" y="644"/>
                  </a:moveTo>
                  <a:lnTo>
                    <a:pt x="488" y="716"/>
                  </a:lnTo>
                  <a:lnTo>
                    <a:pt x="499" y="740"/>
                  </a:lnTo>
                  <a:lnTo>
                    <a:pt x="532" y="763"/>
                  </a:lnTo>
                  <a:lnTo>
                    <a:pt x="555" y="775"/>
                  </a:lnTo>
                  <a:lnTo>
                    <a:pt x="588" y="787"/>
                  </a:lnTo>
                  <a:lnTo>
                    <a:pt x="610" y="787"/>
                  </a:lnTo>
                  <a:lnTo>
                    <a:pt x="621" y="775"/>
                  </a:lnTo>
                  <a:lnTo>
                    <a:pt x="643" y="775"/>
                  </a:lnTo>
                  <a:lnTo>
                    <a:pt x="665" y="752"/>
                  </a:lnTo>
                  <a:lnTo>
                    <a:pt x="688" y="740"/>
                  </a:lnTo>
                  <a:lnTo>
                    <a:pt x="710" y="704"/>
                  </a:lnTo>
                  <a:lnTo>
                    <a:pt x="721" y="668"/>
                  </a:lnTo>
                  <a:lnTo>
                    <a:pt x="721" y="525"/>
                  </a:lnTo>
                  <a:lnTo>
                    <a:pt x="688" y="525"/>
                  </a:lnTo>
                  <a:lnTo>
                    <a:pt x="688" y="668"/>
                  </a:lnTo>
                  <a:lnTo>
                    <a:pt x="665" y="716"/>
                  </a:lnTo>
                  <a:lnTo>
                    <a:pt x="654" y="728"/>
                  </a:lnTo>
                  <a:lnTo>
                    <a:pt x="599" y="728"/>
                  </a:lnTo>
                  <a:lnTo>
                    <a:pt x="588" y="716"/>
                  </a:lnTo>
                  <a:lnTo>
                    <a:pt x="566" y="668"/>
                  </a:lnTo>
                  <a:lnTo>
                    <a:pt x="566" y="227"/>
                  </a:lnTo>
                  <a:lnTo>
                    <a:pt x="555" y="167"/>
                  </a:lnTo>
                  <a:lnTo>
                    <a:pt x="510" y="96"/>
                  </a:lnTo>
                  <a:lnTo>
                    <a:pt x="410" y="24"/>
                  </a:lnTo>
                  <a:lnTo>
                    <a:pt x="288" y="0"/>
                  </a:lnTo>
                  <a:lnTo>
                    <a:pt x="200" y="12"/>
                  </a:lnTo>
                  <a:lnTo>
                    <a:pt x="122" y="60"/>
                  </a:lnTo>
                  <a:lnTo>
                    <a:pt x="66" y="120"/>
                  </a:lnTo>
                  <a:lnTo>
                    <a:pt x="44" y="203"/>
                  </a:lnTo>
                  <a:lnTo>
                    <a:pt x="55" y="239"/>
                  </a:lnTo>
                  <a:lnTo>
                    <a:pt x="66" y="263"/>
                  </a:lnTo>
                  <a:lnTo>
                    <a:pt x="89" y="275"/>
                  </a:lnTo>
                  <a:lnTo>
                    <a:pt x="155" y="275"/>
                  </a:lnTo>
                  <a:lnTo>
                    <a:pt x="177" y="263"/>
                  </a:lnTo>
                  <a:lnTo>
                    <a:pt x="188" y="227"/>
                  </a:lnTo>
                  <a:lnTo>
                    <a:pt x="200" y="203"/>
                  </a:lnTo>
                  <a:lnTo>
                    <a:pt x="200" y="191"/>
                  </a:lnTo>
                  <a:lnTo>
                    <a:pt x="188" y="167"/>
                  </a:lnTo>
                  <a:lnTo>
                    <a:pt x="188" y="155"/>
                  </a:lnTo>
                  <a:lnTo>
                    <a:pt x="144" y="131"/>
                  </a:lnTo>
                  <a:lnTo>
                    <a:pt x="111" y="120"/>
                  </a:lnTo>
                  <a:lnTo>
                    <a:pt x="144" y="84"/>
                  </a:lnTo>
                  <a:lnTo>
                    <a:pt x="177" y="72"/>
                  </a:lnTo>
                  <a:lnTo>
                    <a:pt x="222" y="48"/>
                  </a:lnTo>
                  <a:lnTo>
                    <a:pt x="288" y="48"/>
                  </a:lnTo>
                  <a:lnTo>
                    <a:pt x="344" y="60"/>
                  </a:lnTo>
                  <a:lnTo>
                    <a:pt x="399" y="96"/>
                  </a:lnTo>
                  <a:lnTo>
                    <a:pt x="444" y="167"/>
                  </a:lnTo>
                  <a:lnTo>
                    <a:pt x="455" y="263"/>
                  </a:lnTo>
                  <a:lnTo>
                    <a:pt x="455" y="322"/>
                  </a:lnTo>
                  <a:lnTo>
                    <a:pt x="322" y="334"/>
                  </a:lnTo>
                  <a:lnTo>
                    <a:pt x="166" y="394"/>
                  </a:lnTo>
                  <a:lnTo>
                    <a:pt x="66" y="453"/>
                  </a:lnTo>
                  <a:lnTo>
                    <a:pt x="22" y="537"/>
                  </a:lnTo>
                  <a:lnTo>
                    <a:pt x="0" y="608"/>
                  </a:lnTo>
                  <a:lnTo>
                    <a:pt x="22" y="680"/>
                  </a:lnTo>
                  <a:lnTo>
                    <a:pt x="66" y="740"/>
                  </a:lnTo>
                  <a:lnTo>
                    <a:pt x="122" y="775"/>
                  </a:lnTo>
                  <a:lnTo>
                    <a:pt x="255" y="799"/>
                  </a:lnTo>
                  <a:lnTo>
                    <a:pt x="355" y="775"/>
                  </a:lnTo>
                  <a:lnTo>
                    <a:pt x="421" y="716"/>
                  </a:lnTo>
                  <a:lnTo>
                    <a:pt x="466" y="644"/>
                  </a:lnTo>
                  <a:close/>
                  <a:moveTo>
                    <a:pt x="455" y="358"/>
                  </a:moveTo>
                  <a:lnTo>
                    <a:pt x="455" y="537"/>
                  </a:lnTo>
                  <a:lnTo>
                    <a:pt x="432" y="644"/>
                  </a:lnTo>
                  <a:lnTo>
                    <a:pt x="388" y="704"/>
                  </a:lnTo>
                  <a:lnTo>
                    <a:pt x="333" y="740"/>
                  </a:lnTo>
                  <a:lnTo>
                    <a:pt x="266" y="752"/>
                  </a:lnTo>
                  <a:lnTo>
                    <a:pt x="222" y="752"/>
                  </a:lnTo>
                  <a:lnTo>
                    <a:pt x="155" y="704"/>
                  </a:lnTo>
                  <a:lnTo>
                    <a:pt x="133" y="656"/>
                  </a:lnTo>
                  <a:lnTo>
                    <a:pt x="122" y="608"/>
                  </a:lnTo>
                  <a:lnTo>
                    <a:pt x="133" y="549"/>
                  </a:lnTo>
                  <a:lnTo>
                    <a:pt x="166" y="489"/>
                  </a:lnTo>
                  <a:lnTo>
                    <a:pt x="222" y="430"/>
                  </a:lnTo>
                  <a:lnTo>
                    <a:pt x="322" y="382"/>
                  </a:lnTo>
                  <a:lnTo>
                    <a:pt x="455" y="35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5" name="Freeform 71"/>
            <p:cNvSpPr>
              <a:spLocks/>
            </p:cNvSpPr>
            <p:nvPr/>
          </p:nvSpPr>
          <p:spPr bwMode="auto">
            <a:xfrm>
              <a:off x="19077" y="3556"/>
              <a:ext cx="810" cy="739"/>
            </a:xfrm>
            <a:custGeom>
              <a:avLst/>
              <a:gdLst/>
              <a:ahLst/>
              <a:cxnLst>
                <a:cxn ang="0">
                  <a:pos x="444" y="334"/>
                </a:cxn>
                <a:cxn ang="0">
                  <a:pos x="488" y="262"/>
                </a:cxn>
                <a:cxn ang="0">
                  <a:pos x="544" y="191"/>
                </a:cxn>
                <a:cxn ang="0">
                  <a:pos x="588" y="143"/>
                </a:cxn>
                <a:cxn ang="0">
                  <a:pos x="677" y="72"/>
                </a:cxn>
                <a:cxn ang="0">
                  <a:pos x="777" y="48"/>
                </a:cxn>
                <a:cxn ang="0">
                  <a:pos x="777" y="0"/>
                </a:cxn>
                <a:cxn ang="0">
                  <a:pos x="488" y="0"/>
                </a:cxn>
                <a:cxn ang="0">
                  <a:pos x="488" y="48"/>
                </a:cxn>
                <a:cxn ang="0">
                  <a:pos x="533" y="72"/>
                </a:cxn>
                <a:cxn ang="0">
                  <a:pos x="533" y="84"/>
                </a:cxn>
                <a:cxn ang="0">
                  <a:pos x="544" y="107"/>
                </a:cxn>
                <a:cxn ang="0">
                  <a:pos x="522" y="155"/>
                </a:cxn>
                <a:cxn ang="0">
                  <a:pos x="510" y="167"/>
                </a:cxn>
                <a:cxn ang="0">
                  <a:pos x="411" y="298"/>
                </a:cxn>
                <a:cxn ang="0">
                  <a:pos x="289" y="131"/>
                </a:cxn>
                <a:cxn ang="0">
                  <a:pos x="277" y="119"/>
                </a:cxn>
                <a:cxn ang="0">
                  <a:pos x="277" y="84"/>
                </a:cxn>
                <a:cxn ang="0">
                  <a:pos x="289" y="60"/>
                </a:cxn>
                <a:cxn ang="0">
                  <a:pos x="311" y="60"/>
                </a:cxn>
                <a:cxn ang="0">
                  <a:pos x="333" y="48"/>
                </a:cxn>
                <a:cxn ang="0">
                  <a:pos x="333" y="0"/>
                </a:cxn>
                <a:cxn ang="0">
                  <a:pos x="11" y="0"/>
                </a:cxn>
                <a:cxn ang="0">
                  <a:pos x="11" y="48"/>
                </a:cxn>
                <a:cxn ang="0">
                  <a:pos x="78" y="48"/>
                </a:cxn>
                <a:cxn ang="0">
                  <a:pos x="111" y="60"/>
                </a:cxn>
                <a:cxn ang="0">
                  <a:pos x="155" y="95"/>
                </a:cxn>
                <a:cxn ang="0">
                  <a:pos x="200" y="155"/>
                </a:cxn>
                <a:cxn ang="0">
                  <a:pos x="355" y="382"/>
                </a:cxn>
                <a:cxn ang="0">
                  <a:pos x="311" y="441"/>
                </a:cxn>
                <a:cxn ang="0">
                  <a:pos x="277" y="477"/>
                </a:cxn>
                <a:cxn ang="0">
                  <a:pos x="244" y="525"/>
                </a:cxn>
                <a:cxn ang="0">
                  <a:pos x="200" y="584"/>
                </a:cxn>
                <a:cxn ang="0">
                  <a:pos x="122" y="656"/>
                </a:cxn>
                <a:cxn ang="0">
                  <a:pos x="56" y="680"/>
                </a:cxn>
                <a:cxn ang="0">
                  <a:pos x="0" y="692"/>
                </a:cxn>
                <a:cxn ang="0">
                  <a:pos x="0" y="739"/>
                </a:cxn>
                <a:cxn ang="0">
                  <a:pos x="289" y="739"/>
                </a:cxn>
                <a:cxn ang="0">
                  <a:pos x="289" y="692"/>
                </a:cxn>
                <a:cxn ang="0">
                  <a:pos x="244" y="668"/>
                </a:cxn>
                <a:cxn ang="0">
                  <a:pos x="244" y="656"/>
                </a:cxn>
                <a:cxn ang="0">
                  <a:pos x="233" y="632"/>
                </a:cxn>
                <a:cxn ang="0">
                  <a:pos x="255" y="584"/>
                </a:cxn>
                <a:cxn ang="0">
                  <a:pos x="300" y="513"/>
                </a:cxn>
                <a:cxn ang="0">
                  <a:pos x="377" y="417"/>
                </a:cxn>
                <a:cxn ang="0">
                  <a:pos x="422" y="465"/>
                </a:cxn>
                <a:cxn ang="0">
                  <a:pos x="433" y="489"/>
                </a:cxn>
                <a:cxn ang="0">
                  <a:pos x="455" y="513"/>
                </a:cxn>
                <a:cxn ang="0">
                  <a:pos x="499" y="584"/>
                </a:cxn>
                <a:cxn ang="0">
                  <a:pos x="510" y="596"/>
                </a:cxn>
                <a:cxn ang="0">
                  <a:pos x="522" y="620"/>
                </a:cxn>
                <a:cxn ang="0">
                  <a:pos x="533" y="632"/>
                </a:cxn>
                <a:cxn ang="0">
                  <a:pos x="533" y="656"/>
                </a:cxn>
                <a:cxn ang="0">
                  <a:pos x="510" y="680"/>
                </a:cxn>
                <a:cxn ang="0">
                  <a:pos x="477" y="692"/>
                </a:cxn>
                <a:cxn ang="0">
                  <a:pos x="477" y="739"/>
                </a:cxn>
                <a:cxn ang="0">
                  <a:pos x="810" y="739"/>
                </a:cxn>
                <a:cxn ang="0">
                  <a:pos x="810" y="692"/>
                </a:cxn>
                <a:cxn ang="0">
                  <a:pos x="766" y="692"/>
                </a:cxn>
                <a:cxn ang="0">
                  <a:pos x="699" y="668"/>
                </a:cxn>
                <a:cxn ang="0">
                  <a:pos x="677" y="656"/>
                </a:cxn>
                <a:cxn ang="0">
                  <a:pos x="655" y="632"/>
                </a:cxn>
                <a:cxn ang="0">
                  <a:pos x="444" y="334"/>
                </a:cxn>
              </a:cxnLst>
              <a:rect l="0" t="0" r="r" b="b"/>
              <a:pathLst>
                <a:path w="810" h="739">
                  <a:moveTo>
                    <a:pt x="444" y="334"/>
                  </a:moveTo>
                  <a:lnTo>
                    <a:pt x="488" y="262"/>
                  </a:lnTo>
                  <a:lnTo>
                    <a:pt x="544" y="191"/>
                  </a:lnTo>
                  <a:lnTo>
                    <a:pt x="588" y="143"/>
                  </a:lnTo>
                  <a:lnTo>
                    <a:pt x="677" y="72"/>
                  </a:lnTo>
                  <a:lnTo>
                    <a:pt x="777" y="48"/>
                  </a:lnTo>
                  <a:lnTo>
                    <a:pt x="777" y="0"/>
                  </a:lnTo>
                  <a:lnTo>
                    <a:pt x="488" y="0"/>
                  </a:lnTo>
                  <a:lnTo>
                    <a:pt x="488" y="48"/>
                  </a:lnTo>
                  <a:lnTo>
                    <a:pt x="533" y="72"/>
                  </a:lnTo>
                  <a:lnTo>
                    <a:pt x="533" y="84"/>
                  </a:lnTo>
                  <a:lnTo>
                    <a:pt x="544" y="107"/>
                  </a:lnTo>
                  <a:lnTo>
                    <a:pt x="522" y="155"/>
                  </a:lnTo>
                  <a:lnTo>
                    <a:pt x="510" y="167"/>
                  </a:lnTo>
                  <a:lnTo>
                    <a:pt x="411" y="298"/>
                  </a:lnTo>
                  <a:lnTo>
                    <a:pt x="289" y="131"/>
                  </a:lnTo>
                  <a:lnTo>
                    <a:pt x="277" y="119"/>
                  </a:lnTo>
                  <a:lnTo>
                    <a:pt x="277" y="84"/>
                  </a:lnTo>
                  <a:lnTo>
                    <a:pt x="289" y="60"/>
                  </a:lnTo>
                  <a:lnTo>
                    <a:pt x="311" y="60"/>
                  </a:lnTo>
                  <a:lnTo>
                    <a:pt x="333" y="48"/>
                  </a:lnTo>
                  <a:lnTo>
                    <a:pt x="333" y="0"/>
                  </a:lnTo>
                  <a:lnTo>
                    <a:pt x="11" y="0"/>
                  </a:lnTo>
                  <a:lnTo>
                    <a:pt x="11" y="48"/>
                  </a:lnTo>
                  <a:lnTo>
                    <a:pt x="78" y="48"/>
                  </a:lnTo>
                  <a:lnTo>
                    <a:pt x="111" y="60"/>
                  </a:lnTo>
                  <a:lnTo>
                    <a:pt x="155" y="95"/>
                  </a:lnTo>
                  <a:lnTo>
                    <a:pt x="200" y="155"/>
                  </a:lnTo>
                  <a:lnTo>
                    <a:pt x="355" y="382"/>
                  </a:lnTo>
                  <a:lnTo>
                    <a:pt x="311" y="441"/>
                  </a:lnTo>
                  <a:lnTo>
                    <a:pt x="277" y="477"/>
                  </a:lnTo>
                  <a:lnTo>
                    <a:pt x="244" y="525"/>
                  </a:lnTo>
                  <a:lnTo>
                    <a:pt x="200" y="584"/>
                  </a:lnTo>
                  <a:lnTo>
                    <a:pt x="122" y="656"/>
                  </a:lnTo>
                  <a:lnTo>
                    <a:pt x="56" y="680"/>
                  </a:lnTo>
                  <a:lnTo>
                    <a:pt x="0" y="692"/>
                  </a:lnTo>
                  <a:lnTo>
                    <a:pt x="0" y="739"/>
                  </a:lnTo>
                  <a:lnTo>
                    <a:pt x="289" y="739"/>
                  </a:lnTo>
                  <a:lnTo>
                    <a:pt x="289" y="692"/>
                  </a:lnTo>
                  <a:lnTo>
                    <a:pt x="244" y="668"/>
                  </a:lnTo>
                  <a:lnTo>
                    <a:pt x="244" y="656"/>
                  </a:lnTo>
                  <a:lnTo>
                    <a:pt x="233" y="632"/>
                  </a:lnTo>
                  <a:lnTo>
                    <a:pt x="255" y="584"/>
                  </a:lnTo>
                  <a:lnTo>
                    <a:pt x="300" y="513"/>
                  </a:lnTo>
                  <a:lnTo>
                    <a:pt x="377" y="417"/>
                  </a:lnTo>
                  <a:lnTo>
                    <a:pt x="422" y="465"/>
                  </a:lnTo>
                  <a:lnTo>
                    <a:pt x="433" y="489"/>
                  </a:lnTo>
                  <a:lnTo>
                    <a:pt x="455" y="513"/>
                  </a:lnTo>
                  <a:lnTo>
                    <a:pt x="499" y="584"/>
                  </a:lnTo>
                  <a:lnTo>
                    <a:pt x="510" y="596"/>
                  </a:lnTo>
                  <a:lnTo>
                    <a:pt x="522" y="620"/>
                  </a:lnTo>
                  <a:lnTo>
                    <a:pt x="533" y="632"/>
                  </a:lnTo>
                  <a:lnTo>
                    <a:pt x="533" y="656"/>
                  </a:lnTo>
                  <a:lnTo>
                    <a:pt x="510" y="680"/>
                  </a:lnTo>
                  <a:lnTo>
                    <a:pt x="477" y="692"/>
                  </a:lnTo>
                  <a:lnTo>
                    <a:pt x="477" y="739"/>
                  </a:lnTo>
                  <a:lnTo>
                    <a:pt x="810" y="739"/>
                  </a:lnTo>
                  <a:lnTo>
                    <a:pt x="810" y="692"/>
                  </a:lnTo>
                  <a:lnTo>
                    <a:pt x="766" y="692"/>
                  </a:lnTo>
                  <a:lnTo>
                    <a:pt x="699" y="668"/>
                  </a:lnTo>
                  <a:lnTo>
                    <a:pt x="677" y="656"/>
                  </a:lnTo>
                  <a:lnTo>
                    <a:pt x="655" y="632"/>
                  </a:lnTo>
                  <a:lnTo>
                    <a:pt x="444" y="33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6" name="Freeform 72"/>
            <p:cNvSpPr>
              <a:spLocks noEditPoints="1"/>
            </p:cNvSpPr>
            <p:nvPr/>
          </p:nvSpPr>
          <p:spPr bwMode="auto">
            <a:xfrm>
              <a:off x="19953" y="3151"/>
              <a:ext cx="344" cy="1144"/>
            </a:xfrm>
            <a:custGeom>
              <a:avLst/>
              <a:gdLst/>
              <a:ahLst/>
              <a:cxnLst>
                <a:cxn ang="0">
                  <a:pos x="233" y="381"/>
                </a:cxn>
                <a:cxn ang="0">
                  <a:pos x="12" y="405"/>
                </a:cxn>
                <a:cxn ang="0">
                  <a:pos x="12" y="453"/>
                </a:cxn>
                <a:cxn ang="0">
                  <a:pos x="67" y="453"/>
                </a:cxn>
                <a:cxn ang="0">
                  <a:pos x="100" y="465"/>
                </a:cxn>
                <a:cxn ang="0">
                  <a:pos x="111" y="477"/>
                </a:cxn>
                <a:cxn ang="0">
                  <a:pos x="122" y="512"/>
                </a:cxn>
                <a:cxn ang="0">
                  <a:pos x="122" y="1049"/>
                </a:cxn>
                <a:cxn ang="0">
                  <a:pos x="111" y="1073"/>
                </a:cxn>
                <a:cxn ang="0">
                  <a:pos x="100" y="1085"/>
                </a:cxn>
                <a:cxn ang="0">
                  <a:pos x="45" y="1085"/>
                </a:cxn>
                <a:cxn ang="0">
                  <a:pos x="0" y="1097"/>
                </a:cxn>
                <a:cxn ang="0">
                  <a:pos x="0" y="1144"/>
                </a:cxn>
                <a:cxn ang="0">
                  <a:pos x="344" y="1144"/>
                </a:cxn>
                <a:cxn ang="0">
                  <a:pos x="344" y="1097"/>
                </a:cxn>
                <a:cxn ang="0">
                  <a:pos x="300" y="1097"/>
                </a:cxn>
                <a:cxn ang="0">
                  <a:pos x="267" y="1085"/>
                </a:cxn>
                <a:cxn ang="0">
                  <a:pos x="245" y="1085"/>
                </a:cxn>
                <a:cxn ang="0">
                  <a:pos x="233" y="1061"/>
                </a:cxn>
                <a:cxn ang="0">
                  <a:pos x="233" y="1013"/>
                </a:cxn>
                <a:cxn ang="0">
                  <a:pos x="233" y="381"/>
                </a:cxn>
                <a:cxn ang="0">
                  <a:pos x="233" y="83"/>
                </a:cxn>
                <a:cxn ang="0">
                  <a:pos x="233" y="59"/>
                </a:cxn>
                <a:cxn ang="0">
                  <a:pos x="222" y="23"/>
                </a:cxn>
                <a:cxn ang="0">
                  <a:pos x="178" y="0"/>
                </a:cxn>
                <a:cxn ang="0">
                  <a:pos x="122" y="0"/>
                </a:cxn>
                <a:cxn ang="0">
                  <a:pos x="100" y="12"/>
                </a:cxn>
                <a:cxn ang="0">
                  <a:pos x="67" y="83"/>
                </a:cxn>
                <a:cxn ang="0">
                  <a:pos x="78" y="119"/>
                </a:cxn>
                <a:cxn ang="0">
                  <a:pos x="89" y="143"/>
                </a:cxn>
                <a:cxn ang="0">
                  <a:pos x="122" y="167"/>
                </a:cxn>
                <a:cxn ang="0">
                  <a:pos x="156" y="178"/>
                </a:cxn>
                <a:cxn ang="0">
                  <a:pos x="189" y="167"/>
                </a:cxn>
                <a:cxn ang="0">
                  <a:pos x="211" y="155"/>
                </a:cxn>
                <a:cxn ang="0">
                  <a:pos x="233" y="119"/>
                </a:cxn>
                <a:cxn ang="0">
                  <a:pos x="233" y="83"/>
                </a:cxn>
              </a:cxnLst>
              <a:rect l="0" t="0" r="r" b="b"/>
              <a:pathLst>
                <a:path w="344" h="1144">
                  <a:moveTo>
                    <a:pt x="233" y="381"/>
                  </a:moveTo>
                  <a:lnTo>
                    <a:pt x="12" y="405"/>
                  </a:lnTo>
                  <a:lnTo>
                    <a:pt x="12" y="453"/>
                  </a:lnTo>
                  <a:lnTo>
                    <a:pt x="67" y="453"/>
                  </a:lnTo>
                  <a:lnTo>
                    <a:pt x="100" y="465"/>
                  </a:lnTo>
                  <a:lnTo>
                    <a:pt x="111" y="477"/>
                  </a:lnTo>
                  <a:lnTo>
                    <a:pt x="122" y="512"/>
                  </a:lnTo>
                  <a:lnTo>
                    <a:pt x="122" y="1049"/>
                  </a:lnTo>
                  <a:lnTo>
                    <a:pt x="111" y="1073"/>
                  </a:lnTo>
                  <a:lnTo>
                    <a:pt x="100" y="1085"/>
                  </a:lnTo>
                  <a:lnTo>
                    <a:pt x="45" y="1085"/>
                  </a:lnTo>
                  <a:lnTo>
                    <a:pt x="0" y="1097"/>
                  </a:lnTo>
                  <a:lnTo>
                    <a:pt x="0" y="1144"/>
                  </a:lnTo>
                  <a:lnTo>
                    <a:pt x="344" y="1144"/>
                  </a:lnTo>
                  <a:lnTo>
                    <a:pt x="344" y="1097"/>
                  </a:lnTo>
                  <a:lnTo>
                    <a:pt x="300" y="1097"/>
                  </a:lnTo>
                  <a:lnTo>
                    <a:pt x="267" y="1085"/>
                  </a:lnTo>
                  <a:lnTo>
                    <a:pt x="245" y="1085"/>
                  </a:lnTo>
                  <a:lnTo>
                    <a:pt x="233" y="1061"/>
                  </a:lnTo>
                  <a:lnTo>
                    <a:pt x="233" y="1013"/>
                  </a:lnTo>
                  <a:lnTo>
                    <a:pt x="233" y="381"/>
                  </a:lnTo>
                  <a:close/>
                  <a:moveTo>
                    <a:pt x="233" y="83"/>
                  </a:moveTo>
                  <a:lnTo>
                    <a:pt x="233" y="59"/>
                  </a:lnTo>
                  <a:lnTo>
                    <a:pt x="222" y="23"/>
                  </a:lnTo>
                  <a:lnTo>
                    <a:pt x="178" y="0"/>
                  </a:lnTo>
                  <a:lnTo>
                    <a:pt x="122" y="0"/>
                  </a:lnTo>
                  <a:lnTo>
                    <a:pt x="100" y="12"/>
                  </a:lnTo>
                  <a:lnTo>
                    <a:pt x="67" y="83"/>
                  </a:lnTo>
                  <a:lnTo>
                    <a:pt x="78" y="119"/>
                  </a:lnTo>
                  <a:lnTo>
                    <a:pt x="89" y="143"/>
                  </a:lnTo>
                  <a:lnTo>
                    <a:pt x="122" y="167"/>
                  </a:lnTo>
                  <a:lnTo>
                    <a:pt x="156" y="178"/>
                  </a:lnTo>
                  <a:lnTo>
                    <a:pt x="189" y="167"/>
                  </a:lnTo>
                  <a:lnTo>
                    <a:pt x="211" y="155"/>
                  </a:lnTo>
                  <a:lnTo>
                    <a:pt x="233" y="119"/>
                  </a:lnTo>
                  <a:lnTo>
                    <a:pt x="233" y="8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7" name="Freeform 73"/>
            <p:cNvSpPr>
              <a:spLocks/>
            </p:cNvSpPr>
            <p:nvPr/>
          </p:nvSpPr>
          <p:spPr bwMode="auto">
            <a:xfrm>
              <a:off x="20397" y="3532"/>
              <a:ext cx="1254" cy="763"/>
            </a:xfrm>
            <a:custGeom>
              <a:avLst/>
              <a:gdLst/>
              <a:ahLst/>
              <a:cxnLst>
                <a:cxn ang="0">
                  <a:pos x="122" y="668"/>
                </a:cxn>
                <a:cxn ang="0">
                  <a:pos x="100" y="704"/>
                </a:cxn>
                <a:cxn ang="0">
                  <a:pos x="0" y="716"/>
                </a:cxn>
                <a:cxn ang="0">
                  <a:pos x="355" y="763"/>
                </a:cxn>
                <a:cxn ang="0">
                  <a:pos x="300" y="716"/>
                </a:cxn>
                <a:cxn ang="0">
                  <a:pos x="244" y="692"/>
                </a:cxn>
                <a:cxn ang="0">
                  <a:pos x="233" y="322"/>
                </a:cxn>
                <a:cxn ang="0">
                  <a:pos x="300" y="108"/>
                </a:cxn>
                <a:cxn ang="0">
                  <a:pos x="455" y="36"/>
                </a:cxn>
                <a:cxn ang="0">
                  <a:pos x="544" y="96"/>
                </a:cxn>
                <a:cxn ang="0">
                  <a:pos x="566" y="668"/>
                </a:cxn>
                <a:cxn ang="0">
                  <a:pos x="544" y="704"/>
                </a:cxn>
                <a:cxn ang="0">
                  <a:pos x="444" y="716"/>
                </a:cxn>
                <a:cxn ang="0">
                  <a:pos x="810" y="763"/>
                </a:cxn>
                <a:cxn ang="0">
                  <a:pos x="766" y="716"/>
                </a:cxn>
                <a:cxn ang="0">
                  <a:pos x="699" y="704"/>
                </a:cxn>
                <a:cxn ang="0">
                  <a:pos x="677" y="668"/>
                </a:cxn>
                <a:cxn ang="0">
                  <a:pos x="699" y="203"/>
                </a:cxn>
                <a:cxn ang="0">
                  <a:pos x="821" y="60"/>
                </a:cxn>
                <a:cxn ang="0">
                  <a:pos x="954" y="60"/>
                </a:cxn>
                <a:cxn ang="0">
                  <a:pos x="1010" y="155"/>
                </a:cxn>
                <a:cxn ang="0">
                  <a:pos x="987" y="704"/>
                </a:cxn>
                <a:cxn ang="0">
                  <a:pos x="888" y="716"/>
                </a:cxn>
                <a:cxn ang="0">
                  <a:pos x="1254" y="763"/>
                </a:cxn>
                <a:cxn ang="0">
                  <a:pos x="1209" y="716"/>
                </a:cxn>
                <a:cxn ang="0">
                  <a:pos x="1143" y="704"/>
                </a:cxn>
                <a:cxn ang="0">
                  <a:pos x="1121" y="215"/>
                </a:cxn>
                <a:cxn ang="0">
                  <a:pos x="1076" y="72"/>
                </a:cxn>
                <a:cxn ang="0">
                  <a:pos x="1032" y="36"/>
                </a:cxn>
                <a:cxn ang="0">
                  <a:pos x="954" y="12"/>
                </a:cxn>
                <a:cxn ang="0">
                  <a:pos x="821" y="24"/>
                </a:cxn>
                <a:cxn ang="0">
                  <a:pos x="699" y="119"/>
                </a:cxn>
                <a:cxn ang="0">
                  <a:pos x="644" y="84"/>
                </a:cxn>
                <a:cxn ang="0">
                  <a:pos x="522" y="12"/>
                </a:cxn>
                <a:cxn ang="0">
                  <a:pos x="355" y="24"/>
                </a:cxn>
                <a:cxn ang="0">
                  <a:pos x="222" y="179"/>
                </a:cxn>
                <a:cxn ang="0">
                  <a:pos x="0" y="24"/>
                </a:cxn>
                <a:cxn ang="0">
                  <a:pos x="45" y="72"/>
                </a:cxn>
                <a:cxn ang="0">
                  <a:pos x="122" y="108"/>
                </a:cxn>
              </a:cxnLst>
              <a:rect l="0" t="0" r="r" b="b"/>
              <a:pathLst>
                <a:path w="1254" h="763">
                  <a:moveTo>
                    <a:pt x="122" y="167"/>
                  </a:moveTo>
                  <a:lnTo>
                    <a:pt x="122" y="668"/>
                  </a:lnTo>
                  <a:lnTo>
                    <a:pt x="111" y="692"/>
                  </a:lnTo>
                  <a:lnTo>
                    <a:pt x="100" y="704"/>
                  </a:lnTo>
                  <a:lnTo>
                    <a:pt x="45" y="704"/>
                  </a:lnTo>
                  <a:lnTo>
                    <a:pt x="0" y="716"/>
                  </a:lnTo>
                  <a:lnTo>
                    <a:pt x="0" y="763"/>
                  </a:lnTo>
                  <a:lnTo>
                    <a:pt x="355" y="763"/>
                  </a:lnTo>
                  <a:lnTo>
                    <a:pt x="355" y="716"/>
                  </a:lnTo>
                  <a:lnTo>
                    <a:pt x="300" y="716"/>
                  </a:lnTo>
                  <a:lnTo>
                    <a:pt x="266" y="704"/>
                  </a:lnTo>
                  <a:lnTo>
                    <a:pt x="244" y="692"/>
                  </a:lnTo>
                  <a:lnTo>
                    <a:pt x="233" y="668"/>
                  </a:lnTo>
                  <a:lnTo>
                    <a:pt x="233" y="322"/>
                  </a:lnTo>
                  <a:lnTo>
                    <a:pt x="255" y="203"/>
                  </a:lnTo>
                  <a:lnTo>
                    <a:pt x="300" y="108"/>
                  </a:lnTo>
                  <a:lnTo>
                    <a:pt x="377" y="60"/>
                  </a:lnTo>
                  <a:lnTo>
                    <a:pt x="455" y="36"/>
                  </a:lnTo>
                  <a:lnTo>
                    <a:pt x="510" y="60"/>
                  </a:lnTo>
                  <a:lnTo>
                    <a:pt x="544" y="96"/>
                  </a:lnTo>
                  <a:lnTo>
                    <a:pt x="566" y="155"/>
                  </a:lnTo>
                  <a:lnTo>
                    <a:pt x="566" y="668"/>
                  </a:lnTo>
                  <a:lnTo>
                    <a:pt x="555" y="692"/>
                  </a:lnTo>
                  <a:lnTo>
                    <a:pt x="544" y="704"/>
                  </a:lnTo>
                  <a:lnTo>
                    <a:pt x="488" y="704"/>
                  </a:lnTo>
                  <a:lnTo>
                    <a:pt x="444" y="716"/>
                  </a:lnTo>
                  <a:lnTo>
                    <a:pt x="444" y="763"/>
                  </a:lnTo>
                  <a:lnTo>
                    <a:pt x="810" y="763"/>
                  </a:lnTo>
                  <a:lnTo>
                    <a:pt x="810" y="716"/>
                  </a:lnTo>
                  <a:lnTo>
                    <a:pt x="766" y="716"/>
                  </a:lnTo>
                  <a:lnTo>
                    <a:pt x="721" y="704"/>
                  </a:lnTo>
                  <a:lnTo>
                    <a:pt x="699" y="704"/>
                  </a:lnTo>
                  <a:lnTo>
                    <a:pt x="688" y="692"/>
                  </a:lnTo>
                  <a:lnTo>
                    <a:pt x="677" y="668"/>
                  </a:lnTo>
                  <a:lnTo>
                    <a:pt x="677" y="322"/>
                  </a:lnTo>
                  <a:lnTo>
                    <a:pt x="699" y="203"/>
                  </a:lnTo>
                  <a:lnTo>
                    <a:pt x="754" y="108"/>
                  </a:lnTo>
                  <a:lnTo>
                    <a:pt x="821" y="60"/>
                  </a:lnTo>
                  <a:lnTo>
                    <a:pt x="899" y="36"/>
                  </a:lnTo>
                  <a:lnTo>
                    <a:pt x="954" y="60"/>
                  </a:lnTo>
                  <a:lnTo>
                    <a:pt x="998" y="96"/>
                  </a:lnTo>
                  <a:lnTo>
                    <a:pt x="1010" y="155"/>
                  </a:lnTo>
                  <a:lnTo>
                    <a:pt x="1010" y="692"/>
                  </a:lnTo>
                  <a:lnTo>
                    <a:pt x="987" y="704"/>
                  </a:lnTo>
                  <a:lnTo>
                    <a:pt x="932" y="704"/>
                  </a:lnTo>
                  <a:lnTo>
                    <a:pt x="888" y="716"/>
                  </a:lnTo>
                  <a:lnTo>
                    <a:pt x="888" y="763"/>
                  </a:lnTo>
                  <a:lnTo>
                    <a:pt x="1254" y="763"/>
                  </a:lnTo>
                  <a:lnTo>
                    <a:pt x="1254" y="716"/>
                  </a:lnTo>
                  <a:lnTo>
                    <a:pt x="1209" y="716"/>
                  </a:lnTo>
                  <a:lnTo>
                    <a:pt x="1176" y="704"/>
                  </a:lnTo>
                  <a:lnTo>
                    <a:pt x="1143" y="704"/>
                  </a:lnTo>
                  <a:lnTo>
                    <a:pt x="1121" y="656"/>
                  </a:lnTo>
                  <a:lnTo>
                    <a:pt x="1121" y="215"/>
                  </a:lnTo>
                  <a:lnTo>
                    <a:pt x="1109" y="131"/>
                  </a:lnTo>
                  <a:lnTo>
                    <a:pt x="1076" y="72"/>
                  </a:lnTo>
                  <a:lnTo>
                    <a:pt x="1054" y="48"/>
                  </a:lnTo>
                  <a:lnTo>
                    <a:pt x="1032" y="36"/>
                  </a:lnTo>
                  <a:lnTo>
                    <a:pt x="998" y="12"/>
                  </a:lnTo>
                  <a:lnTo>
                    <a:pt x="954" y="12"/>
                  </a:lnTo>
                  <a:lnTo>
                    <a:pt x="910" y="0"/>
                  </a:lnTo>
                  <a:lnTo>
                    <a:pt x="821" y="24"/>
                  </a:lnTo>
                  <a:lnTo>
                    <a:pt x="754" y="60"/>
                  </a:lnTo>
                  <a:lnTo>
                    <a:pt x="699" y="119"/>
                  </a:lnTo>
                  <a:lnTo>
                    <a:pt x="677" y="167"/>
                  </a:lnTo>
                  <a:lnTo>
                    <a:pt x="644" y="84"/>
                  </a:lnTo>
                  <a:lnTo>
                    <a:pt x="588" y="36"/>
                  </a:lnTo>
                  <a:lnTo>
                    <a:pt x="522" y="12"/>
                  </a:lnTo>
                  <a:lnTo>
                    <a:pt x="466" y="0"/>
                  </a:lnTo>
                  <a:lnTo>
                    <a:pt x="355" y="24"/>
                  </a:lnTo>
                  <a:lnTo>
                    <a:pt x="277" y="84"/>
                  </a:lnTo>
                  <a:lnTo>
                    <a:pt x="222" y="179"/>
                  </a:lnTo>
                  <a:lnTo>
                    <a:pt x="222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5" y="72"/>
                  </a:lnTo>
                  <a:lnTo>
                    <a:pt x="78" y="84"/>
                  </a:lnTo>
                  <a:lnTo>
                    <a:pt x="122" y="108"/>
                  </a:lnTo>
                  <a:lnTo>
                    <a:pt x="122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8" name="Freeform 74"/>
            <p:cNvSpPr>
              <a:spLocks/>
            </p:cNvSpPr>
            <p:nvPr/>
          </p:nvSpPr>
          <p:spPr bwMode="auto">
            <a:xfrm>
              <a:off x="21695" y="3532"/>
              <a:ext cx="799" cy="787"/>
            </a:xfrm>
            <a:custGeom>
              <a:avLst/>
              <a:gdLst/>
              <a:ahLst/>
              <a:cxnLst>
                <a:cxn ang="0">
                  <a:pos x="566" y="632"/>
                </a:cxn>
                <a:cxn ang="0">
                  <a:pos x="566" y="787"/>
                </a:cxn>
                <a:cxn ang="0">
                  <a:pos x="799" y="763"/>
                </a:cxn>
                <a:cxn ang="0">
                  <a:pos x="799" y="716"/>
                </a:cxn>
                <a:cxn ang="0">
                  <a:pos x="754" y="716"/>
                </a:cxn>
                <a:cxn ang="0">
                  <a:pos x="721" y="704"/>
                </a:cxn>
                <a:cxn ang="0">
                  <a:pos x="699" y="692"/>
                </a:cxn>
                <a:cxn ang="0">
                  <a:pos x="688" y="680"/>
                </a:cxn>
                <a:cxn ang="0">
                  <a:pos x="677" y="656"/>
                </a:cxn>
                <a:cxn ang="0">
                  <a:pos x="677" y="0"/>
                </a:cxn>
                <a:cxn ang="0">
                  <a:pos x="444" y="24"/>
                </a:cxn>
                <a:cxn ang="0">
                  <a:pos x="444" y="72"/>
                </a:cxn>
                <a:cxn ang="0">
                  <a:pos x="488" y="72"/>
                </a:cxn>
                <a:cxn ang="0">
                  <a:pos x="521" y="84"/>
                </a:cxn>
                <a:cxn ang="0">
                  <a:pos x="544" y="96"/>
                </a:cxn>
                <a:cxn ang="0">
                  <a:pos x="555" y="108"/>
                </a:cxn>
                <a:cxn ang="0">
                  <a:pos x="566" y="131"/>
                </a:cxn>
                <a:cxn ang="0">
                  <a:pos x="566" y="477"/>
                </a:cxn>
                <a:cxn ang="0">
                  <a:pos x="555" y="584"/>
                </a:cxn>
                <a:cxn ang="0">
                  <a:pos x="510" y="668"/>
                </a:cxn>
                <a:cxn ang="0">
                  <a:pos x="455" y="728"/>
                </a:cxn>
                <a:cxn ang="0">
                  <a:pos x="377" y="740"/>
                </a:cxn>
                <a:cxn ang="0">
                  <a:pos x="333" y="740"/>
                </a:cxn>
                <a:cxn ang="0">
                  <a:pos x="266" y="716"/>
                </a:cxn>
                <a:cxn ang="0">
                  <a:pos x="233" y="644"/>
                </a:cxn>
                <a:cxn ang="0">
                  <a:pos x="233" y="0"/>
                </a:cxn>
                <a:cxn ang="0">
                  <a:pos x="0" y="24"/>
                </a:cxn>
                <a:cxn ang="0">
                  <a:pos x="0" y="72"/>
                </a:cxn>
                <a:cxn ang="0">
                  <a:pos x="44" y="72"/>
                </a:cxn>
                <a:cxn ang="0">
                  <a:pos x="78" y="84"/>
                </a:cxn>
                <a:cxn ang="0">
                  <a:pos x="100" y="84"/>
                </a:cxn>
                <a:cxn ang="0">
                  <a:pos x="122" y="131"/>
                </a:cxn>
                <a:cxn ang="0">
                  <a:pos x="122" y="561"/>
                </a:cxn>
                <a:cxn ang="0">
                  <a:pos x="133" y="620"/>
                </a:cxn>
                <a:cxn ang="0">
                  <a:pos x="155" y="692"/>
                </a:cxn>
                <a:cxn ang="0">
                  <a:pos x="189" y="740"/>
                </a:cxn>
                <a:cxn ang="0">
                  <a:pos x="266" y="775"/>
                </a:cxn>
                <a:cxn ang="0">
                  <a:pos x="366" y="787"/>
                </a:cxn>
                <a:cxn ang="0">
                  <a:pos x="444" y="763"/>
                </a:cxn>
                <a:cxn ang="0">
                  <a:pos x="521" y="716"/>
                </a:cxn>
                <a:cxn ang="0">
                  <a:pos x="566" y="632"/>
                </a:cxn>
              </a:cxnLst>
              <a:rect l="0" t="0" r="r" b="b"/>
              <a:pathLst>
                <a:path w="799" h="787">
                  <a:moveTo>
                    <a:pt x="566" y="632"/>
                  </a:moveTo>
                  <a:lnTo>
                    <a:pt x="566" y="787"/>
                  </a:lnTo>
                  <a:lnTo>
                    <a:pt x="799" y="763"/>
                  </a:lnTo>
                  <a:lnTo>
                    <a:pt x="799" y="716"/>
                  </a:lnTo>
                  <a:lnTo>
                    <a:pt x="754" y="716"/>
                  </a:lnTo>
                  <a:lnTo>
                    <a:pt x="721" y="704"/>
                  </a:lnTo>
                  <a:lnTo>
                    <a:pt x="699" y="692"/>
                  </a:lnTo>
                  <a:lnTo>
                    <a:pt x="688" y="680"/>
                  </a:lnTo>
                  <a:lnTo>
                    <a:pt x="677" y="656"/>
                  </a:lnTo>
                  <a:lnTo>
                    <a:pt x="677" y="0"/>
                  </a:lnTo>
                  <a:lnTo>
                    <a:pt x="444" y="24"/>
                  </a:lnTo>
                  <a:lnTo>
                    <a:pt x="444" y="72"/>
                  </a:lnTo>
                  <a:lnTo>
                    <a:pt x="488" y="72"/>
                  </a:lnTo>
                  <a:lnTo>
                    <a:pt x="521" y="84"/>
                  </a:lnTo>
                  <a:lnTo>
                    <a:pt x="544" y="96"/>
                  </a:lnTo>
                  <a:lnTo>
                    <a:pt x="555" y="108"/>
                  </a:lnTo>
                  <a:lnTo>
                    <a:pt x="566" y="131"/>
                  </a:lnTo>
                  <a:lnTo>
                    <a:pt x="566" y="477"/>
                  </a:lnTo>
                  <a:lnTo>
                    <a:pt x="555" y="584"/>
                  </a:lnTo>
                  <a:lnTo>
                    <a:pt x="510" y="668"/>
                  </a:lnTo>
                  <a:lnTo>
                    <a:pt x="455" y="728"/>
                  </a:lnTo>
                  <a:lnTo>
                    <a:pt x="377" y="740"/>
                  </a:lnTo>
                  <a:lnTo>
                    <a:pt x="333" y="740"/>
                  </a:lnTo>
                  <a:lnTo>
                    <a:pt x="266" y="716"/>
                  </a:lnTo>
                  <a:lnTo>
                    <a:pt x="233" y="644"/>
                  </a:lnTo>
                  <a:lnTo>
                    <a:pt x="233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4" y="72"/>
                  </a:lnTo>
                  <a:lnTo>
                    <a:pt x="78" y="84"/>
                  </a:lnTo>
                  <a:lnTo>
                    <a:pt x="100" y="84"/>
                  </a:lnTo>
                  <a:lnTo>
                    <a:pt x="122" y="131"/>
                  </a:lnTo>
                  <a:lnTo>
                    <a:pt x="122" y="561"/>
                  </a:lnTo>
                  <a:lnTo>
                    <a:pt x="133" y="620"/>
                  </a:lnTo>
                  <a:lnTo>
                    <a:pt x="155" y="692"/>
                  </a:lnTo>
                  <a:lnTo>
                    <a:pt x="189" y="740"/>
                  </a:lnTo>
                  <a:lnTo>
                    <a:pt x="266" y="775"/>
                  </a:lnTo>
                  <a:lnTo>
                    <a:pt x="366" y="787"/>
                  </a:lnTo>
                  <a:lnTo>
                    <a:pt x="444" y="763"/>
                  </a:lnTo>
                  <a:lnTo>
                    <a:pt x="521" y="716"/>
                  </a:lnTo>
                  <a:lnTo>
                    <a:pt x="566" y="63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19" name="Freeform 75"/>
            <p:cNvSpPr>
              <a:spLocks/>
            </p:cNvSpPr>
            <p:nvPr/>
          </p:nvSpPr>
          <p:spPr bwMode="auto">
            <a:xfrm>
              <a:off x="22582" y="3532"/>
              <a:ext cx="1243" cy="763"/>
            </a:xfrm>
            <a:custGeom>
              <a:avLst/>
              <a:gdLst/>
              <a:ahLst/>
              <a:cxnLst>
                <a:cxn ang="0">
                  <a:pos x="122" y="668"/>
                </a:cxn>
                <a:cxn ang="0">
                  <a:pos x="89" y="704"/>
                </a:cxn>
                <a:cxn ang="0">
                  <a:pos x="0" y="716"/>
                </a:cxn>
                <a:cxn ang="0">
                  <a:pos x="355" y="763"/>
                </a:cxn>
                <a:cxn ang="0">
                  <a:pos x="311" y="716"/>
                </a:cxn>
                <a:cxn ang="0">
                  <a:pos x="255" y="704"/>
                </a:cxn>
                <a:cxn ang="0">
                  <a:pos x="233" y="668"/>
                </a:cxn>
                <a:cxn ang="0">
                  <a:pos x="255" y="203"/>
                </a:cxn>
                <a:cxn ang="0">
                  <a:pos x="366" y="60"/>
                </a:cxn>
                <a:cxn ang="0">
                  <a:pos x="511" y="60"/>
                </a:cxn>
                <a:cxn ang="0">
                  <a:pos x="566" y="155"/>
                </a:cxn>
                <a:cxn ang="0">
                  <a:pos x="555" y="692"/>
                </a:cxn>
                <a:cxn ang="0">
                  <a:pos x="500" y="704"/>
                </a:cxn>
                <a:cxn ang="0">
                  <a:pos x="444" y="763"/>
                </a:cxn>
                <a:cxn ang="0">
                  <a:pos x="799" y="716"/>
                </a:cxn>
                <a:cxn ang="0">
                  <a:pos x="710" y="704"/>
                </a:cxn>
                <a:cxn ang="0">
                  <a:pos x="677" y="668"/>
                </a:cxn>
                <a:cxn ang="0">
                  <a:pos x="699" y="203"/>
                </a:cxn>
                <a:cxn ang="0">
                  <a:pos x="821" y="60"/>
                </a:cxn>
                <a:cxn ang="0">
                  <a:pos x="954" y="60"/>
                </a:cxn>
                <a:cxn ang="0">
                  <a:pos x="1010" y="155"/>
                </a:cxn>
                <a:cxn ang="0">
                  <a:pos x="999" y="692"/>
                </a:cxn>
                <a:cxn ang="0">
                  <a:pos x="943" y="704"/>
                </a:cxn>
                <a:cxn ang="0">
                  <a:pos x="888" y="763"/>
                </a:cxn>
                <a:cxn ang="0">
                  <a:pos x="1243" y="716"/>
                </a:cxn>
                <a:cxn ang="0">
                  <a:pos x="1165" y="704"/>
                </a:cxn>
                <a:cxn ang="0">
                  <a:pos x="1121" y="656"/>
                </a:cxn>
                <a:cxn ang="0">
                  <a:pos x="1110" y="131"/>
                </a:cxn>
                <a:cxn ang="0">
                  <a:pos x="1054" y="48"/>
                </a:cxn>
                <a:cxn ang="0">
                  <a:pos x="999" y="12"/>
                </a:cxn>
                <a:cxn ang="0">
                  <a:pos x="899" y="0"/>
                </a:cxn>
                <a:cxn ang="0">
                  <a:pos x="744" y="60"/>
                </a:cxn>
                <a:cxn ang="0">
                  <a:pos x="677" y="167"/>
                </a:cxn>
                <a:cxn ang="0">
                  <a:pos x="588" y="36"/>
                </a:cxn>
                <a:cxn ang="0">
                  <a:pos x="455" y="0"/>
                </a:cxn>
                <a:cxn ang="0">
                  <a:pos x="278" y="84"/>
                </a:cxn>
                <a:cxn ang="0">
                  <a:pos x="222" y="0"/>
                </a:cxn>
                <a:cxn ang="0">
                  <a:pos x="0" y="72"/>
                </a:cxn>
                <a:cxn ang="0">
                  <a:pos x="78" y="84"/>
                </a:cxn>
                <a:cxn ang="0">
                  <a:pos x="111" y="108"/>
                </a:cxn>
                <a:cxn ang="0">
                  <a:pos x="122" y="167"/>
                </a:cxn>
              </a:cxnLst>
              <a:rect l="0" t="0" r="r" b="b"/>
              <a:pathLst>
                <a:path w="1243" h="763">
                  <a:moveTo>
                    <a:pt x="122" y="167"/>
                  </a:moveTo>
                  <a:lnTo>
                    <a:pt x="122" y="668"/>
                  </a:lnTo>
                  <a:lnTo>
                    <a:pt x="111" y="692"/>
                  </a:lnTo>
                  <a:lnTo>
                    <a:pt x="89" y="704"/>
                  </a:lnTo>
                  <a:lnTo>
                    <a:pt x="56" y="704"/>
                  </a:lnTo>
                  <a:lnTo>
                    <a:pt x="0" y="716"/>
                  </a:lnTo>
                  <a:lnTo>
                    <a:pt x="0" y="763"/>
                  </a:lnTo>
                  <a:lnTo>
                    <a:pt x="355" y="763"/>
                  </a:lnTo>
                  <a:lnTo>
                    <a:pt x="355" y="716"/>
                  </a:lnTo>
                  <a:lnTo>
                    <a:pt x="311" y="716"/>
                  </a:lnTo>
                  <a:lnTo>
                    <a:pt x="278" y="704"/>
                  </a:lnTo>
                  <a:lnTo>
                    <a:pt x="255" y="704"/>
                  </a:lnTo>
                  <a:lnTo>
                    <a:pt x="244" y="692"/>
                  </a:lnTo>
                  <a:lnTo>
                    <a:pt x="233" y="668"/>
                  </a:lnTo>
                  <a:lnTo>
                    <a:pt x="233" y="322"/>
                  </a:lnTo>
                  <a:lnTo>
                    <a:pt x="255" y="203"/>
                  </a:lnTo>
                  <a:lnTo>
                    <a:pt x="300" y="108"/>
                  </a:lnTo>
                  <a:lnTo>
                    <a:pt x="366" y="60"/>
                  </a:lnTo>
                  <a:lnTo>
                    <a:pt x="444" y="36"/>
                  </a:lnTo>
                  <a:lnTo>
                    <a:pt x="511" y="60"/>
                  </a:lnTo>
                  <a:lnTo>
                    <a:pt x="544" y="96"/>
                  </a:lnTo>
                  <a:lnTo>
                    <a:pt x="566" y="155"/>
                  </a:lnTo>
                  <a:lnTo>
                    <a:pt x="566" y="668"/>
                  </a:lnTo>
                  <a:lnTo>
                    <a:pt x="555" y="692"/>
                  </a:lnTo>
                  <a:lnTo>
                    <a:pt x="533" y="704"/>
                  </a:lnTo>
                  <a:lnTo>
                    <a:pt x="500" y="704"/>
                  </a:lnTo>
                  <a:lnTo>
                    <a:pt x="444" y="716"/>
                  </a:lnTo>
                  <a:lnTo>
                    <a:pt x="444" y="763"/>
                  </a:lnTo>
                  <a:lnTo>
                    <a:pt x="799" y="763"/>
                  </a:lnTo>
                  <a:lnTo>
                    <a:pt x="799" y="716"/>
                  </a:lnTo>
                  <a:lnTo>
                    <a:pt x="744" y="716"/>
                  </a:lnTo>
                  <a:lnTo>
                    <a:pt x="710" y="704"/>
                  </a:lnTo>
                  <a:lnTo>
                    <a:pt x="688" y="692"/>
                  </a:lnTo>
                  <a:lnTo>
                    <a:pt x="677" y="668"/>
                  </a:lnTo>
                  <a:lnTo>
                    <a:pt x="677" y="322"/>
                  </a:lnTo>
                  <a:lnTo>
                    <a:pt x="699" y="203"/>
                  </a:lnTo>
                  <a:lnTo>
                    <a:pt x="744" y="108"/>
                  </a:lnTo>
                  <a:lnTo>
                    <a:pt x="821" y="60"/>
                  </a:lnTo>
                  <a:lnTo>
                    <a:pt x="888" y="36"/>
                  </a:lnTo>
                  <a:lnTo>
                    <a:pt x="954" y="60"/>
                  </a:lnTo>
                  <a:lnTo>
                    <a:pt x="988" y="96"/>
                  </a:lnTo>
                  <a:lnTo>
                    <a:pt x="1010" y="155"/>
                  </a:lnTo>
                  <a:lnTo>
                    <a:pt x="1010" y="668"/>
                  </a:lnTo>
                  <a:lnTo>
                    <a:pt x="999" y="692"/>
                  </a:lnTo>
                  <a:lnTo>
                    <a:pt x="977" y="704"/>
                  </a:lnTo>
                  <a:lnTo>
                    <a:pt x="943" y="704"/>
                  </a:lnTo>
                  <a:lnTo>
                    <a:pt x="888" y="716"/>
                  </a:lnTo>
                  <a:lnTo>
                    <a:pt x="888" y="763"/>
                  </a:lnTo>
                  <a:lnTo>
                    <a:pt x="1243" y="763"/>
                  </a:lnTo>
                  <a:lnTo>
                    <a:pt x="1243" y="716"/>
                  </a:lnTo>
                  <a:lnTo>
                    <a:pt x="1198" y="716"/>
                  </a:lnTo>
                  <a:lnTo>
                    <a:pt x="1165" y="704"/>
                  </a:lnTo>
                  <a:lnTo>
                    <a:pt x="1143" y="704"/>
                  </a:lnTo>
                  <a:lnTo>
                    <a:pt x="1121" y="656"/>
                  </a:lnTo>
                  <a:lnTo>
                    <a:pt x="1121" y="215"/>
                  </a:lnTo>
                  <a:lnTo>
                    <a:pt x="1110" y="131"/>
                  </a:lnTo>
                  <a:lnTo>
                    <a:pt x="1076" y="72"/>
                  </a:lnTo>
                  <a:lnTo>
                    <a:pt x="1054" y="48"/>
                  </a:lnTo>
                  <a:lnTo>
                    <a:pt x="1032" y="36"/>
                  </a:lnTo>
                  <a:lnTo>
                    <a:pt x="999" y="12"/>
                  </a:lnTo>
                  <a:lnTo>
                    <a:pt x="954" y="12"/>
                  </a:lnTo>
                  <a:lnTo>
                    <a:pt x="899" y="0"/>
                  </a:lnTo>
                  <a:lnTo>
                    <a:pt x="810" y="24"/>
                  </a:lnTo>
                  <a:lnTo>
                    <a:pt x="744" y="60"/>
                  </a:lnTo>
                  <a:lnTo>
                    <a:pt x="699" y="119"/>
                  </a:lnTo>
                  <a:lnTo>
                    <a:pt x="677" y="167"/>
                  </a:lnTo>
                  <a:lnTo>
                    <a:pt x="644" y="84"/>
                  </a:lnTo>
                  <a:lnTo>
                    <a:pt x="588" y="36"/>
                  </a:lnTo>
                  <a:lnTo>
                    <a:pt x="522" y="12"/>
                  </a:lnTo>
                  <a:lnTo>
                    <a:pt x="455" y="0"/>
                  </a:lnTo>
                  <a:lnTo>
                    <a:pt x="355" y="24"/>
                  </a:lnTo>
                  <a:lnTo>
                    <a:pt x="278" y="84"/>
                  </a:lnTo>
                  <a:lnTo>
                    <a:pt x="222" y="179"/>
                  </a:lnTo>
                  <a:lnTo>
                    <a:pt x="222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5" y="72"/>
                  </a:lnTo>
                  <a:lnTo>
                    <a:pt x="78" y="84"/>
                  </a:lnTo>
                  <a:lnTo>
                    <a:pt x="100" y="96"/>
                  </a:lnTo>
                  <a:lnTo>
                    <a:pt x="111" y="108"/>
                  </a:lnTo>
                  <a:lnTo>
                    <a:pt x="122" y="131"/>
                  </a:lnTo>
                  <a:lnTo>
                    <a:pt x="122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0" name="Freeform 76"/>
            <p:cNvSpPr>
              <a:spLocks noEditPoints="1"/>
            </p:cNvSpPr>
            <p:nvPr/>
          </p:nvSpPr>
          <p:spPr bwMode="auto">
            <a:xfrm>
              <a:off x="24446" y="3151"/>
              <a:ext cx="344" cy="1144"/>
            </a:xfrm>
            <a:custGeom>
              <a:avLst/>
              <a:gdLst/>
              <a:ahLst/>
              <a:cxnLst>
                <a:cxn ang="0">
                  <a:pos x="233" y="381"/>
                </a:cxn>
                <a:cxn ang="0">
                  <a:pos x="0" y="405"/>
                </a:cxn>
                <a:cxn ang="0">
                  <a:pos x="0" y="453"/>
                </a:cxn>
                <a:cxn ang="0">
                  <a:pos x="44" y="453"/>
                </a:cxn>
                <a:cxn ang="0">
                  <a:pos x="78" y="465"/>
                </a:cxn>
                <a:cxn ang="0">
                  <a:pos x="100" y="477"/>
                </a:cxn>
                <a:cxn ang="0">
                  <a:pos x="111" y="489"/>
                </a:cxn>
                <a:cxn ang="0">
                  <a:pos x="122" y="512"/>
                </a:cxn>
                <a:cxn ang="0">
                  <a:pos x="122" y="1049"/>
                </a:cxn>
                <a:cxn ang="0">
                  <a:pos x="111" y="1073"/>
                </a:cxn>
                <a:cxn ang="0">
                  <a:pos x="89" y="1085"/>
                </a:cxn>
                <a:cxn ang="0">
                  <a:pos x="55" y="1085"/>
                </a:cxn>
                <a:cxn ang="0">
                  <a:pos x="0" y="1097"/>
                </a:cxn>
                <a:cxn ang="0">
                  <a:pos x="0" y="1144"/>
                </a:cxn>
                <a:cxn ang="0">
                  <a:pos x="344" y="1144"/>
                </a:cxn>
                <a:cxn ang="0">
                  <a:pos x="344" y="1097"/>
                </a:cxn>
                <a:cxn ang="0">
                  <a:pos x="299" y="1097"/>
                </a:cxn>
                <a:cxn ang="0">
                  <a:pos x="266" y="1085"/>
                </a:cxn>
                <a:cxn ang="0">
                  <a:pos x="244" y="1085"/>
                </a:cxn>
                <a:cxn ang="0">
                  <a:pos x="233" y="1061"/>
                </a:cxn>
                <a:cxn ang="0">
                  <a:pos x="233" y="1013"/>
                </a:cxn>
                <a:cxn ang="0">
                  <a:pos x="233" y="381"/>
                </a:cxn>
                <a:cxn ang="0">
                  <a:pos x="233" y="83"/>
                </a:cxn>
                <a:cxn ang="0">
                  <a:pos x="222" y="47"/>
                </a:cxn>
                <a:cxn ang="0">
                  <a:pos x="211" y="23"/>
                </a:cxn>
                <a:cxn ang="0">
                  <a:pos x="177" y="0"/>
                </a:cxn>
                <a:cxn ang="0">
                  <a:pos x="111" y="0"/>
                </a:cxn>
                <a:cxn ang="0">
                  <a:pos x="66" y="47"/>
                </a:cxn>
                <a:cxn ang="0">
                  <a:pos x="66" y="119"/>
                </a:cxn>
                <a:cxn ang="0">
                  <a:pos x="111" y="167"/>
                </a:cxn>
                <a:cxn ang="0">
                  <a:pos x="144" y="178"/>
                </a:cxn>
                <a:cxn ang="0">
                  <a:pos x="211" y="155"/>
                </a:cxn>
                <a:cxn ang="0">
                  <a:pos x="233" y="83"/>
                </a:cxn>
              </a:cxnLst>
              <a:rect l="0" t="0" r="r" b="b"/>
              <a:pathLst>
                <a:path w="344" h="1144">
                  <a:moveTo>
                    <a:pt x="233" y="381"/>
                  </a:moveTo>
                  <a:lnTo>
                    <a:pt x="0" y="405"/>
                  </a:lnTo>
                  <a:lnTo>
                    <a:pt x="0" y="453"/>
                  </a:lnTo>
                  <a:lnTo>
                    <a:pt x="44" y="453"/>
                  </a:lnTo>
                  <a:lnTo>
                    <a:pt x="78" y="465"/>
                  </a:lnTo>
                  <a:lnTo>
                    <a:pt x="100" y="477"/>
                  </a:lnTo>
                  <a:lnTo>
                    <a:pt x="111" y="489"/>
                  </a:lnTo>
                  <a:lnTo>
                    <a:pt x="122" y="512"/>
                  </a:lnTo>
                  <a:lnTo>
                    <a:pt x="122" y="1049"/>
                  </a:lnTo>
                  <a:lnTo>
                    <a:pt x="111" y="1073"/>
                  </a:lnTo>
                  <a:lnTo>
                    <a:pt x="89" y="1085"/>
                  </a:lnTo>
                  <a:lnTo>
                    <a:pt x="55" y="1085"/>
                  </a:lnTo>
                  <a:lnTo>
                    <a:pt x="0" y="1097"/>
                  </a:lnTo>
                  <a:lnTo>
                    <a:pt x="0" y="1144"/>
                  </a:lnTo>
                  <a:lnTo>
                    <a:pt x="344" y="1144"/>
                  </a:lnTo>
                  <a:lnTo>
                    <a:pt x="344" y="1097"/>
                  </a:lnTo>
                  <a:lnTo>
                    <a:pt x="299" y="1097"/>
                  </a:lnTo>
                  <a:lnTo>
                    <a:pt x="266" y="1085"/>
                  </a:lnTo>
                  <a:lnTo>
                    <a:pt x="244" y="1085"/>
                  </a:lnTo>
                  <a:lnTo>
                    <a:pt x="233" y="1061"/>
                  </a:lnTo>
                  <a:lnTo>
                    <a:pt x="233" y="1013"/>
                  </a:lnTo>
                  <a:lnTo>
                    <a:pt x="233" y="381"/>
                  </a:lnTo>
                  <a:close/>
                  <a:moveTo>
                    <a:pt x="233" y="83"/>
                  </a:moveTo>
                  <a:lnTo>
                    <a:pt x="222" y="47"/>
                  </a:lnTo>
                  <a:lnTo>
                    <a:pt x="211" y="23"/>
                  </a:lnTo>
                  <a:lnTo>
                    <a:pt x="177" y="0"/>
                  </a:lnTo>
                  <a:lnTo>
                    <a:pt x="111" y="0"/>
                  </a:lnTo>
                  <a:lnTo>
                    <a:pt x="66" y="47"/>
                  </a:lnTo>
                  <a:lnTo>
                    <a:pt x="66" y="119"/>
                  </a:lnTo>
                  <a:lnTo>
                    <a:pt x="111" y="167"/>
                  </a:lnTo>
                  <a:lnTo>
                    <a:pt x="144" y="178"/>
                  </a:lnTo>
                  <a:lnTo>
                    <a:pt x="211" y="155"/>
                  </a:lnTo>
                  <a:lnTo>
                    <a:pt x="233" y="8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1" name="Freeform 77"/>
            <p:cNvSpPr>
              <a:spLocks/>
            </p:cNvSpPr>
            <p:nvPr/>
          </p:nvSpPr>
          <p:spPr bwMode="auto">
            <a:xfrm>
              <a:off x="24890" y="3520"/>
              <a:ext cx="521" cy="799"/>
            </a:xfrm>
            <a:custGeom>
              <a:avLst/>
              <a:gdLst/>
              <a:ahLst/>
              <a:cxnLst>
                <a:cxn ang="0">
                  <a:pos x="299" y="441"/>
                </a:cxn>
                <a:cxn ang="0">
                  <a:pos x="377" y="477"/>
                </a:cxn>
                <a:cxn ang="0">
                  <a:pos x="443" y="561"/>
                </a:cxn>
                <a:cxn ang="0">
                  <a:pos x="421" y="680"/>
                </a:cxn>
                <a:cxn ang="0">
                  <a:pos x="266" y="752"/>
                </a:cxn>
                <a:cxn ang="0">
                  <a:pos x="111" y="692"/>
                </a:cxn>
                <a:cxn ang="0">
                  <a:pos x="44" y="513"/>
                </a:cxn>
                <a:cxn ang="0">
                  <a:pos x="22" y="477"/>
                </a:cxn>
                <a:cxn ang="0">
                  <a:pos x="0" y="787"/>
                </a:cxn>
                <a:cxn ang="0">
                  <a:pos x="22" y="799"/>
                </a:cxn>
                <a:cxn ang="0">
                  <a:pos x="33" y="775"/>
                </a:cxn>
                <a:cxn ang="0">
                  <a:pos x="66" y="752"/>
                </a:cxn>
                <a:cxn ang="0">
                  <a:pos x="88" y="716"/>
                </a:cxn>
                <a:cxn ang="0">
                  <a:pos x="166" y="775"/>
                </a:cxn>
                <a:cxn ang="0">
                  <a:pos x="244" y="799"/>
                </a:cxn>
                <a:cxn ang="0">
                  <a:pos x="377" y="775"/>
                </a:cxn>
                <a:cxn ang="0">
                  <a:pos x="510" y="644"/>
                </a:cxn>
                <a:cxn ang="0">
                  <a:pos x="521" y="513"/>
                </a:cxn>
                <a:cxn ang="0">
                  <a:pos x="488" y="430"/>
                </a:cxn>
                <a:cxn ang="0">
                  <a:pos x="366" y="334"/>
                </a:cxn>
                <a:cxn ang="0">
                  <a:pos x="199" y="286"/>
                </a:cxn>
                <a:cxn ang="0">
                  <a:pos x="88" y="227"/>
                </a:cxn>
                <a:cxn ang="0">
                  <a:pos x="77" y="143"/>
                </a:cxn>
                <a:cxn ang="0">
                  <a:pos x="122" y="72"/>
                </a:cxn>
                <a:cxn ang="0">
                  <a:pos x="199" y="36"/>
                </a:cxn>
                <a:cxn ang="0">
                  <a:pos x="343" y="48"/>
                </a:cxn>
                <a:cxn ang="0">
                  <a:pos x="421" y="155"/>
                </a:cxn>
                <a:cxn ang="0">
                  <a:pos x="443" y="263"/>
                </a:cxn>
                <a:cxn ang="0">
                  <a:pos x="477" y="12"/>
                </a:cxn>
                <a:cxn ang="0">
                  <a:pos x="454" y="0"/>
                </a:cxn>
                <a:cxn ang="0">
                  <a:pos x="443" y="12"/>
                </a:cxn>
                <a:cxn ang="0">
                  <a:pos x="399" y="48"/>
                </a:cxn>
                <a:cxn ang="0">
                  <a:pos x="310" y="12"/>
                </a:cxn>
                <a:cxn ang="0">
                  <a:pos x="255" y="0"/>
                </a:cxn>
                <a:cxn ang="0">
                  <a:pos x="77" y="48"/>
                </a:cxn>
                <a:cxn ang="0">
                  <a:pos x="11" y="155"/>
                </a:cxn>
                <a:cxn ang="0">
                  <a:pos x="0" y="263"/>
                </a:cxn>
                <a:cxn ang="0">
                  <a:pos x="66" y="358"/>
                </a:cxn>
                <a:cxn ang="0">
                  <a:pos x="188" y="418"/>
                </a:cxn>
              </a:cxnLst>
              <a:rect l="0" t="0" r="r" b="b"/>
              <a:pathLst>
                <a:path w="521" h="799">
                  <a:moveTo>
                    <a:pt x="277" y="441"/>
                  </a:moveTo>
                  <a:lnTo>
                    <a:pt x="299" y="441"/>
                  </a:lnTo>
                  <a:lnTo>
                    <a:pt x="343" y="465"/>
                  </a:lnTo>
                  <a:lnTo>
                    <a:pt x="377" y="477"/>
                  </a:lnTo>
                  <a:lnTo>
                    <a:pt x="421" y="525"/>
                  </a:lnTo>
                  <a:lnTo>
                    <a:pt x="443" y="561"/>
                  </a:lnTo>
                  <a:lnTo>
                    <a:pt x="443" y="596"/>
                  </a:lnTo>
                  <a:lnTo>
                    <a:pt x="421" y="680"/>
                  </a:lnTo>
                  <a:lnTo>
                    <a:pt x="366" y="740"/>
                  </a:lnTo>
                  <a:lnTo>
                    <a:pt x="266" y="752"/>
                  </a:lnTo>
                  <a:lnTo>
                    <a:pt x="177" y="740"/>
                  </a:lnTo>
                  <a:lnTo>
                    <a:pt x="111" y="692"/>
                  </a:lnTo>
                  <a:lnTo>
                    <a:pt x="66" y="608"/>
                  </a:lnTo>
                  <a:lnTo>
                    <a:pt x="44" y="513"/>
                  </a:lnTo>
                  <a:lnTo>
                    <a:pt x="33" y="489"/>
                  </a:lnTo>
                  <a:lnTo>
                    <a:pt x="22" y="477"/>
                  </a:lnTo>
                  <a:lnTo>
                    <a:pt x="0" y="489"/>
                  </a:lnTo>
                  <a:lnTo>
                    <a:pt x="0" y="787"/>
                  </a:lnTo>
                  <a:lnTo>
                    <a:pt x="11" y="799"/>
                  </a:lnTo>
                  <a:lnTo>
                    <a:pt x="22" y="799"/>
                  </a:lnTo>
                  <a:lnTo>
                    <a:pt x="22" y="787"/>
                  </a:lnTo>
                  <a:lnTo>
                    <a:pt x="33" y="775"/>
                  </a:lnTo>
                  <a:lnTo>
                    <a:pt x="55" y="763"/>
                  </a:lnTo>
                  <a:lnTo>
                    <a:pt x="66" y="752"/>
                  </a:lnTo>
                  <a:lnTo>
                    <a:pt x="66" y="740"/>
                  </a:lnTo>
                  <a:lnTo>
                    <a:pt x="88" y="716"/>
                  </a:lnTo>
                  <a:lnTo>
                    <a:pt x="133" y="752"/>
                  </a:lnTo>
                  <a:lnTo>
                    <a:pt x="166" y="775"/>
                  </a:lnTo>
                  <a:lnTo>
                    <a:pt x="210" y="787"/>
                  </a:lnTo>
                  <a:lnTo>
                    <a:pt x="244" y="799"/>
                  </a:lnTo>
                  <a:lnTo>
                    <a:pt x="266" y="799"/>
                  </a:lnTo>
                  <a:lnTo>
                    <a:pt x="377" y="775"/>
                  </a:lnTo>
                  <a:lnTo>
                    <a:pt x="465" y="728"/>
                  </a:lnTo>
                  <a:lnTo>
                    <a:pt x="510" y="644"/>
                  </a:lnTo>
                  <a:lnTo>
                    <a:pt x="521" y="561"/>
                  </a:lnTo>
                  <a:lnTo>
                    <a:pt x="521" y="513"/>
                  </a:lnTo>
                  <a:lnTo>
                    <a:pt x="499" y="465"/>
                  </a:lnTo>
                  <a:lnTo>
                    <a:pt x="488" y="430"/>
                  </a:lnTo>
                  <a:lnTo>
                    <a:pt x="454" y="394"/>
                  </a:lnTo>
                  <a:lnTo>
                    <a:pt x="366" y="334"/>
                  </a:lnTo>
                  <a:lnTo>
                    <a:pt x="266" y="310"/>
                  </a:lnTo>
                  <a:lnTo>
                    <a:pt x="199" y="286"/>
                  </a:lnTo>
                  <a:lnTo>
                    <a:pt x="144" y="275"/>
                  </a:lnTo>
                  <a:lnTo>
                    <a:pt x="88" y="227"/>
                  </a:lnTo>
                  <a:lnTo>
                    <a:pt x="77" y="167"/>
                  </a:lnTo>
                  <a:lnTo>
                    <a:pt x="77" y="143"/>
                  </a:lnTo>
                  <a:lnTo>
                    <a:pt x="99" y="96"/>
                  </a:lnTo>
                  <a:lnTo>
                    <a:pt x="122" y="72"/>
                  </a:lnTo>
                  <a:lnTo>
                    <a:pt x="155" y="48"/>
                  </a:lnTo>
                  <a:lnTo>
                    <a:pt x="199" y="36"/>
                  </a:lnTo>
                  <a:lnTo>
                    <a:pt x="255" y="36"/>
                  </a:lnTo>
                  <a:lnTo>
                    <a:pt x="343" y="48"/>
                  </a:lnTo>
                  <a:lnTo>
                    <a:pt x="399" y="96"/>
                  </a:lnTo>
                  <a:lnTo>
                    <a:pt x="421" y="155"/>
                  </a:lnTo>
                  <a:lnTo>
                    <a:pt x="443" y="251"/>
                  </a:lnTo>
                  <a:lnTo>
                    <a:pt x="443" y="263"/>
                  </a:lnTo>
                  <a:lnTo>
                    <a:pt x="477" y="263"/>
                  </a:lnTo>
                  <a:lnTo>
                    <a:pt x="477" y="12"/>
                  </a:lnTo>
                  <a:lnTo>
                    <a:pt x="465" y="0"/>
                  </a:lnTo>
                  <a:lnTo>
                    <a:pt x="454" y="0"/>
                  </a:lnTo>
                  <a:lnTo>
                    <a:pt x="454" y="12"/>
                  </a:lnTo>
                  <a:lnTo>
                    <a:pt x="443" y="12"/>
                  </a:lnTo>
                  <a:lnTo>
                    <a:pt x="410" y="48"/>
                  </a:lnTo>
                  <a:lnTo>
                    <a:pt x="399" y="48"/>
                  </a:lnTo>
                  <a:lnTo>
                    <a:pt x="355" y="24"/>
                  </a:lnTo>
                  <a:lnTo>
                    <a:pt x="310" y="12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2"/>
                  </a:lnTo>
                  <a:lnTo>
                    <a:pt x="77" y="48"/>
                  </a:lnTo>
                  <a:lnTo>
                    <a:pt x="33" y="96"/>
                  </a:lnTo>
                  <a:lnTo>
                    <a:pt x="11" y="155"/>
                  </a:lnTo>
                  <a:lnTo>
                    <a:pt x="0" y="215"/>
                  </a:lnTo>
                  <a:lnTo>
                    <a:pt x="0" y="263"/>
                  </a:lnTo>
                  <a:lnTo>
                    <a:pt x="33" y="334"/>
                  </a:lnTo>
                  <a:lnTo>
                    <a:pt x="66" y="358"/>
                  </a:lnTo>
                  <a:lnTo>
                    <a:pt x="122" y="394"/>
                  </a:lnTo>
                  <a:lnTo>
                    <a:pt x="188" y="418"/>
                  </a:lnTo>
                  <a:lnTo>
                    <a:pt x="277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2" name="Freeform 78"/>
            <p:cNvSpPr>
              <a:spLocks noEditPoints="1"/>
            </p:cNvSpPr>
            <p:nvPr/>
          </p:nvSpPr>
          <p:spPr bwMode="auto">
            <a:xfrm>
              <a:off x="26065" y="3520"/>
              <a:ext cx="721" cy="799"/>
            </a:xfrm>
            <a:custGeom>
              <a:avLst/>
              <a:gdLst/>
              <a:ahLst/>
              <a:cxnLst>
                <a:cxn ang="0">
                  <a:pos x="488" y="716"/>
                </a:cxn>
                <a:cxn ang="0">
                  <a:pos x="522" y="763"/>
                </a:cxn>
                <a:cxn ang="0">
                  <a:pos x="599" y="787"/>
                </a:cxn>
                <a:cxn ang="0">
                  <a:pos x="644" y="775"/>
                </a:cxn>
                <a:cxn ang="0">
                  <a:pos x="688" y="740"/>
                </a:cxn>
                <a:cxn ang="0">
                  <a:pos x="721" y="668"/>
                </a:cxn>
                <a:cxn ang="0">
                  <a:pos x="677" y="525"/>
                </a:cxn>
                <a:cxn ang="0">
                  <a:pos x="655" y="716"/>
                </a:cxn>
                <a:cxn ang="0">
                  <a:pos x="599" y="728"/>
                </a:cxn>
                <a:cxn ang="0">
                  <a:pos x="566" y="668"/>
                </a:cxn>
                <a:cxn ang="0">
                  <a:pos x="544" y="167"/>
                </a:cxn>
                <a:cxn ang="0">
                  <a:pos x="400" y="24"/>
                </a:cxn>
                <a:cxn ang="0">
                  <a:pos x="200" y="12"/>
                </a:cxn>
                <a:cxn ang="0">
                  <a:pos x="67" y="120"/>
                </a:cxn>
                <a:cxn ang="0">
                  <a:pos x="56" y="239"/>
                </a:cxn>
                <a:cxn ang="0">
                  <a:pos x="89" y="275"/>
                </a:cxn>
                <a:cxn ang="0">
                  <a:pos x="178" y="263"/>
                </a:cxn>
                <a:cxn ang="0">
                  <a:pos x="200" y="203"/>
                </a:cxn>
                <a:cxn ang="0">
                  <a:pos x="189" y="167"/>
                </a:cxn>
                <a:cxn ang="0">
                  <a:pos x="145" y="131"/>
                </a:cxn>
                <a:cxn ang="0">
                  <a:pos x="145" y="84"/>
                </a:cxn>
                <a:cxn ang="0">
                  <a:pos x="211" y="48"/>
                </a:cxn>
                <a:cxn ang="0">
                  <a:pos x="344" y="60"/>
                </a:cxn>
                <a:cxn ang="0">
                  <a:pos x="444" y="167"/>
                </a:cxn>
                <a:cxn ang="0">
                  <a:pos x="455" y="322"/>
                </a:cxn>
                <a:cxn ang="0">
                  <a:pos x="156" y="394"/>
                </a:cxn>
                <a:cxn ang="0">
                  <a:pos x="11" y="537"/>
                </a:cxn>
                <a:cxn ang="0">
                  <a:pos x="23" y="680"/>
                </a:cxn>
                <a:cxn ang="0">
                  <a:pos x="122" y="775"/>
                </a:cxn>
                <a:cxn ang="0">
                  <a:pos x="355" y="775"/>
                </a:cxn>
                <a:cxn ang="0">
                  <a:pos x="466" y="644"/>
                </a:cxn>
                <a:cxn ang="0">
                  <a:pos x="455" y="537"/>
                </a:cxn>
                <a:cxn ang="0">
                  <a:pos x="389" y="704"/>
                </a:cxn>
                <a:cxn ang="0">
                  <a:pos x="267" y="752"/>
                </a:cxn>
                <a:cxn ang="0">
                  <a:pos x="178" y="728"/>
                </a:cxn>
                <a:cxn ang="0">
                  <a:pos x="133" y="656"/>
                </a:cxn>
                <a:cxn ang="0">
                  <a:pos x="133" y="549"/>
                </a:cxn>
                <a:cxn ang="0">
                  <a:pos x="222" y="430"/>
                </a:cxn>
                <a:cxn ang="0">
                  <a:pos x="455" y="358"/>
                </a:cxn>
              </a:cxnLst>
              <a:rect l="0" t="0" r="r" b="b"/>
              <a:pathLst>
                <a:path w="721" h="799">
                  <a:moveTo>
                    <a:pt x="466" y="644"/>
                  </a:moveTo>
                  <a:lnTo>
                    <a:pt x="488" y="716"/>
                  </a:lnTo>
                  <a:lnTo>
                    <a:pt x="500" y="740"/>
                  </a:lnTo>
                  <a:lnTo>
                    <a:pt x="522" y="763"/>
                  </a:lnTo>
                  <a:lnTo>
                    <a:pt x="588" y="787"/>
                  </a:lnTo>
                  <a:lnTo>
                    <a:pt x="599" y="787"/>
                  </a:lnTo>
                  <a:lnTo>
                    <a:pt x="622" y="775"/>
                  </a:lnTo>
                  <a:lnTo>
                    <a:pt x="644" y="775"/>
                  </a:lnTo>
                  <a:lnTo>
                    <a:pt x="666" y="752"/>
                  </a:lnTo>
                  <a:lnTo>
                    <a:pt x="688" y="740"/>
                  </a:lnTo>
                  <a:lnTo>
                    <a:pt x="710" y="704"/>
                  </a:lnTo>
                  <a:lnTo>
                    <a:pt x="721" y="668"/>
                  </a:lnTo>
                  <a:lnTo>
                    <a:pt x="721" y="525"/>
                  </a:lnTo>
                  <a:lnTo>
                    <a:pt x="677" y="525"/>
                  </a:lnTo>
                  <a:lnTo>
                    <a:pt x="677" y="668"/>
                  </a:lnTo>
                  <a:lnTo>
                    <a:pt x="655" y="716"/>
                  </a:lnTo>
                  <a:lnTo>
                    <a:pt x="644" y="728"/>
                  </a:lnTo>
                  <a:lnTo>
                    <a:pt x="599" y="728"/>
                  </a:lnTo>
                  <a:lnTo>
                    <a:pt x="588" y="716"/>
                  </a:lnTo>
                  <a:lnTo>
                    <a:pt x="566" y="668"/>
                  </a:lnTo>
                  <a:lnTo>
                    <a:pt x="566" y="227"/>
                  </a:lnTo>
                  <a:lnTo>
                    <a:pt x="544" y="167"/>
                  </a:lnTo>
                  <a:lnTo>
                    <a:pt x="511" y="96"/>
                  </a:lnTo>
                  <a:lnTo>
                    <a:pt x="400" y="24"/>
                  </a:lnTo>
                  <a:lnTo>
                    <a:pt x="289" y="0"/>
                  </a:lnTo>
                  <a:lnTo>
                    <a:pt x="200" y="12"/>
                  </a:lnTo>
                  <a:lnTo>
                    <a:pt x="122" y="60"/>
                  </a:lnTo>
                  <a:lnTo>
                    <a:pt x="67" y="120"/>
                  </a:lnTo>
                  <a:lnTo>
                    <a:pt x="45" y="203"/>
                  </a:lnTo>
                  <a:lnTo>
                    <a:pt x="56" y="239"/>
                  </a:lnTo>
                  <a:lnTo>
                    <a:pt x="67" y="263"/>
                  </a:lnTo>
                  <a:lnTo>
                    <a:pt x="89" y="275"/>
                  </a:lnTo>
                  <a:lnTo>
                    <a:pt x="156" y="275"/>
                  </a:lnTo>
                  <a:lnTo>
                    <a:pt x="178" y="263"/>
                  </a:lnTo>
                  <a:lnTo>
                    <a:pt x="189" y="227"/>
                  </a:lnTo>
                  <a:lnTo>
                    <a:pt x="200" y="203"/>
                  </a:lnTo>
                  <a:lnTo>
                    <a:pt x="200" y="191"/>
                  </a:lnTo>
                  <a:lnTo>
                    <a:pt x="189" y="167"/>
                  </a:lnTo>
                  <a:lnTo>
                    <a:pt x="167" y="143"/>
                  </a:lnTo>
                  <a:lnTo>
                    <a:pt x="145" y="131"/>
                  </a:lnTo>
                  <a:lnTo>
                    <a:pt x="111" y="120"/>
                  </a:lnTo>
                  <a:lnTo>
                    <a:pt x="145" y="84"/>
                  </a:lnTo>
                  <a:lnTo>
                    <a:pt x="178" y="72"/>
                  </a:lnTo>
                  <a:lnTo>
                    <a:pt x="211" y="48"/>
                  </a:lnTo>
                  <a:lnTo>
                    <a:pt x="289" y="48"/>
                  </a:lnTo>
                  <a:lnTo>
                    <a:pt x="344" y="60"/>
                  </a:lnTo>
                  <a:lnTo>
                    <a:pt x="400" y="96"/>
                  </a:lnTo>
                  <a:lnTo>
                    <a:pt x="444" y="167"/>
                  </a:lnTo>
                  <a:lnTo>
                    <a:pt x="455" y="263"/>
                  </a:lnTo>
                  <a:lnTo>
                    <a:pt x="455" y="322"/>
                  </a:lnTo>
                  <a:lnTo>
                    <a:pt x="311" y="334"/>
                  </a:lnTo>
                  <a:lnTo>
                    <a:pt x="156" y="394"/>
                  </a:lnTo>
                  <a:lnTo>
                    <a:pt x="67" y="453"/>
                  </a:lnTo>
                  <a:lnTo>
                    <a:pt x="11" y="537"/>
                  </a:lnTo>
                  <a:lnTo>
                    <a:pt x="0" y="608"/>
                  </a:lnTo>
                  <a:lnTo>
                    <a:pt x="23" y="680"/>
                  </a:lnTo>
                  <a:lnTo>
                    <a:pt x="67" y="740"/>
                  </a:lnTo>
                  <a:lnTo>
                    <a:pt x="122" y="775"/>
                  </a:lnTo>
                  <a:lnTo>
                    <a:pt x="256" y="799"/>
                  </a:lnTo>
                  <a:lnTo>
                    <a:pt x="355" y="775"/>
                  </a:lnTo>
                  <a:lnTo>
                    <a:pt x="422" y="716"/>
                  </a:lnTo>
                  <a:lnTo>
                    <a:pt x="466" y="644"/>
                  </a:lnTo>
                  <a:close/>
                  <a:moveTo>
                    <a:pt x="455" y="358"/>
                  </a:moveTo>
                  <a:lnTo>
                    <a:pt x="455" y="537"/>
                  </a:lnTo>
                  <a:lnTo>
                    <a:pt x="433" y="644"/>
                  </a:lnTo>
                  <a:lnTo>
                    <a:pt x="389" y="704"/>
                  </a:lnTo>
                  <a:lnTo>
                    <a:pt x="333" y="740"/>
                  </a:lnTo>
                  <a:lnTo>
                    <a:pt x="267" y="752"/>
                  </a:lnTo>
                  <a:lnTo>
                    <a:pt x="222" y="752"/>
                  </a:lnTo>
                  <a:lnTo>
                    <a:pt x="178" y="728"/>
                  </a:lnTo>
                  <a:lnTo>
                    <a:pt x="156" y="704"/>
                  </a:lnTo>
                  <a:lnTo>
                    <a:pt x="133" y="656"/>
                  </a:lnTo>
                  <a:lnTo>
                    <a:pt x="122" y="608"/>
                  </a:lnTo>
                  <a:lnTo>
                    <a:pt x="133" y="549"/>
                  </a:lnTo>
                  <a:lnTo>
                    <a:pt x="167" y="489"/>
                  </a:lnTo>
                  <a:lnTo>
                    <a:pt x="222" y="430"/>
                  </a:lnTo>
                  <a:lnTo>
                    <a:pt x="322" y="382"/>
                  </a:lnTo>
                  <a:lnTo>
                    <a:pt x="455" y="35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3" name="Freeform 79"/>
            <p:cNvSpPr>
              <a:spLocks/>
            </p:cNvSpPr>
            <p:nvPr/>
          </p:nvSpPr>
          <p:spPr bwMode="auto">
            <a:xfrm>
              <a:off x="26831" y="3234"/>
              <a:ext cx="499" cy="1085"/>
            </a:xfrm>
            <a:custGeom>
              <a:avLst/>
              <a:gdLst/>
              <a:ahLst/>
              <a:cxnLst>
                <a:cxn ang="0">
                  <a:pos x="244" y="370"/>
                </a:cxn>
                <a:cxn ang="0">
                  <a:pos x="477" y="370"/>
                </a:cxn>
                <a:cxn ang="0">
                  <a:pos x="477" y="322"/>
                </a:cxn>
                <a:cxn ang="0">
                  <a:pos x="244" y="322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95"/>
                </a:cxn>
                <a:cxn ang="0">
                  <a:pos x="177" y="179"/>
                </a:cxn>
                <a:cxn ang="0">
                  <a:pos x="133" y="250"/>
                </a:cxn>
                <a:cxn ang="0">
                  <a:pos x="77" y="310"/>
                </a:cxn>
                <a:cxn ang="0">
                  <a:pos x="0" y="334"/>
                </a:cxn>
                <a:cxn ang="0">
                  <a:pos x="0" y="370"/>
                </a:cxn>
                <a:cxn ang="0">
                  <a:pos x="133" y="370"/>
                </a:cxn>
                <a:cxn ang="0">
                  <a:pos x="133" y="847"/>
                </a:cxn>
                <a:cxn ang="0">
                  <a:pos x="144" y="954"/>
                </a:cxn>
                <a:cxn ang="0">
                  <a:pos x="188" y="1026"/>
                </a:cxn>
                <a:cxn ang="0">
                  <a:pos x="244" y="1061"/>
                </a:cxn>
                <a:cxn ang="0">
                  <a:pos x="299" y="1073"/>
                </a:cxn>
                <a:cxn ang="0">
                  <a:pos x="344" y="1085"/>
                </a:cxn>
                <a:cxn ang="0">
                  <a:pos x="410" y="1061"/>
                </a:cxn>
                <a:cxn ang="0">
                  <a:pos x="466" y="1002"/>
                </a:cxn>
                <a:cxn ang="0">
                  <a:pos x="488" y="930"/>
                </a:cxn>
                <a:cxn ang="0">
                  <a:pos x="499" y="847"/>
                </a:cxn>
                <a:cxn ang="0">
                  <a:pos x="499" y="751"/>
                </a:cxn>
                <a:cxn ang="0">
                  <a:pos x="455" y="751"/>
                </a:cxn>
                <a:cxn ang="0">
                  <a:pos x="455" y="906"/>
                </a:cxn>
                <a:cxn ang="0">
                  <a:pos x="443" y="954"/>
                </a:cxn>
                <a:cxn ang="0">
                  <a:pos x="421" y="990"/>
                </a:cxn>
                <a:cxn ang="0">
                  <a:pos x="410" y="1014"/>
                </a:cxn>
                <a:cxn ang="0">
                  <a:pos x="377" y="1038"/>
                </a:cxn>
                <a:cxn ang="0">
                  <a:pos x="321" y="1038"/>
                </a:cxn>
                <a:cxn ang="0">
                  <a:pos x="277" y="990"/>
                </a:cxn>
                <a:cxn ang="0">
                  <a:pos x="244" y="918"/>
                </a:cxn>
                <a:cxn ang="0">
                  <a:pos x="244" y="847"/>
                </a:cxn>
                <a:cxn ang="0">
                  <a:pos x="244" y="370"/>
                </a:cxn>
              </a:cxnLst>
              <a:rect l="0" t="0" r="r" b="b"/>
              <a:pathLst>
                <a:path w="499" h="1085">
                  <a:moveTo>
                    <a:pt x="244" y="370"/>
                  </a:moveTo>
                  <a:lnTo>
                    <a:pt x="477" y="370"/>
                  </a:lnTo>
                  <a:lnTo>
                    <a:pt x="477" y="322"/>
                  </a:lnTo>
                  <a:lnTo>
                    <a:pt x="244" y="322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95"/>
                  </a:lnTo>
                  <a:lnTo>
                    <a:pt x="177" y="179"/>
                  </a:lnTo>
                  <a:lnTo>
                    <a:pt x="133" y="250"/>
                  </a:lnTo>
                  <a:lnTo>
                    <a:pt x="77" y="310"/>
                  </a:lnTo>
                  <a:lnTo>
                    <a:pt x="0" y="334"/>
                  </a:lnTo>
                  <a:lnTo>
                    <a:pt x="0" y="370"/>
                  </a:lnTo>
                  <a:lnTo>
                    <a:pt x="133" y="370"/>
                  </a:lnTo>
                  <a:lnTo>
                    <a:pt x="133" y="847"/>
                  </a:lnTo>
                  <a:lnTo>
                    <a:pt x="144" y="954"/>
                  </a:lnTo>
                  <a:lnTo>
                    <a:pt x="188" y="1026"/>
                  </a:lnTo>
                  <a:lnTo>
                    <a:pt x="244" y="1061"/>
                  </a:lnTo>
                  <a:lnTo>
                    <a:pt x="299" y="1073"/>
                  </a:lnTo>
                  <a:lnTo>
                    <a:pt x="344" y="1085"/>
                  </a:lnTo>
                  <a:lnTo>
                    <a:pt x="410" y="1061"/>
                  </a:lnTo>
                  <a:lnTo>
                    <a:pt x="466" y="1002"/>
                  </a:lnTo>
                  <a:lnTo>
                    <a:pt x="488" y="930"/>
                  </a:lnTo>
                  <a:lnTo>
                    <a:pt x="499" y="847"/>
                  </a:lnTo>
                  <a:lnTo>
                    <a:pt x="499" y="751"/>
                  </a:lnTo>
                  <a:lnTo>
                    <a:pt x="455" y="751"/>
                  </a:lnTo>
                  <a:lnTo>
                    <a:pt x="455" y="906"/>
                  </a:lnTo>
                  <a:lnTo>
                    <a:pt x="443" y="954"/>
                  </a:lnTo>
                  <a:lnTo>
                    <a:pt x="421" y="990"/>
                  </a:lnTo>
                  <a:lnTo>
                    <a:pt x="410" y="1014"/>
                  </a:lnTo>
                  <a:lnTo>
                    <a:pt x="377" y="1038"/>
                  </a:lnTo>
                  <a:lnTo>
                    <a:pt x="321" y="1038"/>
                  </a:lnTo>
                  <a:lnTo>
                    <a:pt x="277" y="990"/>
                  </a:lnTo>
                  <a:lnTo>
                    <a:pt x="244" y="918"/>
                  </a:lnTo>
                  <a:lnTo>
                    <a:pt x="244" y="847"/>
                  </a:lnTo>
                  <a:lnTo>
                    <a:pt x="244" y="3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4" name="Freeform 80"/>
            <p:cNvSpPr>
              <a:spLocks/>
            </p:cNvSpPr>
            <p:nvPr/>
          </p:nvSpPr>
          <p:spPr bwMode="auto">
            <a:xfrm>
              <a:off x="28007" y="3532"/>
              <a:ext cx="1242" cy="763"/>
            </a:xfrm>
            <a:custGeom>
              <a:avLst/>
              <a:gdLst/>
              <a:ahLst/>
              <a:cxnLst>
                <a:cxn ang="0">
                  <a:pos x="122" y="668"/>
                </a:cxn>
                <a:cxn ang="0">
                  <a:pos x="88" y="704"/>
                </a:cxn>
                <a:cxn ang="0">
                  <a:pos x="0" y="716"/>
                </a:cxn>
                <a:cxn ang="0">
                  <a:pos x="355" y="763"/>
                </a:cxn>
                <a:cxn ang="0">
                  <a:pos x="310" y="716"/>
                </a:cxn>
                <a:cxn ang="0">
                  <a:pos x="255" y="704"/>
                </a:cxn>
                <a:cxn ang="0">
                  <a:pos x="232" y="668"/>
                </a:cxn>
                <a:cxn ang="0">
                  <a:pos x="255" y="203"/>
                </a:cxn>
                <a:cxn ang="0">
                  <a:pos x="366" y="60"/>
                </a:cxn>
                <a:cxn ang="0">
                  <a:pos x="510" y="60"/>
                </a:cxn>
                <a:cxn ang="0">
                  <a:pos x="565" y="155"/>
                </a:cxn>
                <a:cxn ang="0">
                  <a:pos x="554" y="692"/>
                </a:cxn>
                <a:cxn ang="0">
                  <a:pos x="499" y="704"/>
                </a:cxn>
                <a:cxn ang="0">
                  <a:pos x="443" y="763"/>
                </a:cxn>
                <a:cxn ang="0">
                  <a:pos x="798" y="716"/>
                </a:cxn>
                <a:cxn ang="0">
                  <a:pos x="721" y="704"/>
                </a:cxn>
                <a:cxn ang="0">
                  <a:pos x="687" y="692"/>
                </a:cxn>
                <a:cxn ang="0">
                  <a:pos x="676" y="322"/>
                </a:cxn>
                <a:cxn ang="0">
                  <a:pos x="743" y="108"/>
                </a:cxn>
                <a:cxn ang="0">
                  <a:pos x="887" y="36"/>
                </a:cxn>
                <a:cxn ang="0">
                  <a:pos x="987" y="96"/>
                </a:cxn>
                <a:cxn ang="0">
                  <a:pos x="1009" y="668"/>
                </a:cxn>
                <a:cxn ang="0">
                  <a:pos x="976" y="704"/>
                </a:cxn>
                <a:cxn ang="0">
                  <a:pos x="887" y="716"/>
                </a:cxn>
                <a:cxn ang="0">
                  <a:pos x="1242" y="763"/>
                </a:cxn>
                <a:cxn ang="0">
                  <a:pos x="1198" y="716"/>
                </a:cxn>
                <a:cxn ang="0">
                  <a:pos x="1142" y="704"/>
                </a:cxn>
                <a:cxn ang="0">
                  <a:pos x="1120" y="215"/>
                </a:cxn>
                <a:cxn ang="0">
                  <a:pos x="1076" y="72"/>
                </a:cxn>
                <a:cxn ang="0">
                  <a:pos x="1031" y="36"/>
                </a:cxn>
                <a:cxn ang="0">
                  <a:pos x="954" y="12"/>
                </a:cxn>
                <a:cxn ang="0">
                  <a:pos x="809" y="24"/>
                </a:cxn>
                <a:cxn ang="0">
                  <a:pos x="698" y="119"/>
                </a:cxn>
                <a:cxn ang="0">
                  <a:pos x="632" y="84"/>
                </a:cxn>
                <a:cxn ang="0">
                  <a:pos x="521" y="12"/>
                </a:cxn>
                <a:cxn ang="0">
                  <a:pos x="355" y="24"/>
                </a:cxn>
                <a:cxn ang="0">
                  <a:pos x="221" y="179"/>
                </a:cxn>
                <a:cxn ang="0">
                  <a:pos x="0" y="24"/>
                </a:cxn>
                <a:cxn ang="0">
                  <a:pos x="44" y="72"/>
                </a:cxn>
                <a:cxn ang="0">
                  <a:pos x="99" y="96"/>
                </a:cxn>
                <a:cxn ang="0">
                  <a:pos x="122" y="131"/>
                </a:cxn>
              </a:cxnLst>
              <a:rect l="0" t="0" r="r" b="b"/>
              <a:pathLst>
                <a:path w="1242" h="763">
                  <a:moveTo>
                    <a:pt x="122" y="167"/>
                  </a:moveTo>
                  <a:lnTo>
                    <a:pt x="122" y="668"/>
                  </a:lnTo>
                  <a:lnTo>
                    <a:pt x="110" y="692"/>
                  </a:lnTo>
                  <a:lnTo>
                    <a:pt x="88" y="704"/>
                  </a:lnTo>
                  <a:lnTo>
                    <a:pt x="44" y="704"/>
                  </a:lnTo>
                  <a:lnTo>
                    <a:pt x="0" y="716"/>
                  </a:lnTo>
                  <a:lnTo>
                    <a:pt x="0" y="763"/>
                  </a:lnTo>
                  <a:lnTo>
                    <a:pt x="355" y="763"/>
                  </a:lnTo>
                  <a:lnTo>
                    <a:pt x="355" y="716"/>
                  </a:lnTo>
                  <a:lnTo>
                    <a:pt x="310" y="716"/>
                  </a:lnTo>
                  <a:lnTo>
                    <a:pt x="277" y="704"/>
                  </a:lnTo>
                  <a:lnTo>
                    <a:pt x="255" y="704"/>
                  </a:lnTo>
                  <a:lnTo>
                    <a:pt x="244" y="692"/>
                  </a:lnTo>
                  <a:lnTo>
                    <a:pt x="232" y="668"/>
                  </a:lnTo>
                  <a:lnTo>
                    <a:pt x="232" y="322"/>
                  </a:lnTo>
                  <a:lnTo>
                    <a:pt x="255" y="203"/>
                  </a:lnTo>
                  <a:lnTo>
                    <a:pt x="299" y="108"/>
                  </a:lnTo>
                  <a:lnTo>
                    <a:pt x="366" y="60"/>
                  </a:lnTo>
                  <a:lnTo>
                    <a:pt x="443" y="36"/>
                  </a:lnTo>
                  <a:lnTo>
                    <a:pt x="510" y="60"/>
                  </a:lnTo>
                  <a:lnTo>
                    <a:pt x="543" y="96"/>
                  </a:lnTo>
                  <a:lnTo>
                    <a:pt x="565" y="155"/>
                  </a:lnTo>
                  <a:lnTo>
                    <a:pt x="565" y="668"/>
                  </a:lnTo>
                  <a:lnTo>
                    <a:pt x="554" y="692"/>
                  </a:lnTo>
                  <a:lnTo>
                    <a:pt x="532" y="704"/>
                  </a:lnTo>
                  <a:lnTo>
                    <a:pt x="499" y="704"/>
                  </a:lnTo>
                  <a:lnTo>
                    <a:pt x="443" y="716"/>
                  </a:lnTo>
                  <a:lnTo>
                    <a:pt x="443" y="763"/>
                  </a:lnTo>
                  <a:lnTo>
                    <a:pt x="798" y="763"/>
                  </a:lnTo>
                  <a:lnTo>
                    <a:pt x="798" y="716"/>
                  </a:lnTo>
                  <a:lnTo>
                    <a:pt x="754" y="716"/>
                  </a:lnTo>
                  <a:lnTo>
                    <a:pt x="721" y="704"/>
                  </a:lnTo>
                  <a:lnTo>
                    <a:pt x="698" y="704"/>
                  </a:lnTo>
                  <a:lnTo>
                    <a:pt x="687" y="692"/>
                  </a:lnTo>
                  <a:lnTo>
                    <a:pt x="676" y="668"/>
                  </a:lnTo>
                  <a:lnTo>
                    <a:pt x="676" y="322"/>
                  </a:lnTo>
                  <a:lnTo>
                    <a:pt x="698" y="203"/>
                  </a:lnTo>
                  <a:lnTo>
                    <a:pt x="743" y="108"/>
                  </a:lnTo>
                  <a:lnTo>
                    <a:pt x="809" y="60"/>
                  </a:lnTo>
                  <a:lnTo>
                    <a:pt x="887" y="36"/>
                  </a:lnTo>
                  <a:lnTo>
                    <a:pt x="954" y="60"/>
                  </a:lnTo>
                  <a:lnTo>
                    <a:pt x="987" y="96"/>
                  </a:lnTo>
                  <a:lnTo>
                    <a:pt x="1009" y="155"/>
                  </a:lnTo>
                  <a:lnTo>
                    <a:pt x="1009" y="668"/>
                  </a:lnTo>
                  <a:lnTo>
                    <a:pt x="998" y="692"/>
                  </a:lnTo>
                  <a:lnTo>
                    <a:pt x="976" y="704"/>
                  </a:lnTo>
                  <a:lnTo>
                    <a:pt x="942" y="704"/>
                  </a:lnTo>
                  <a:lnTo>
                    <a:pt x="887" y="716"/>
                  </a:lnTo>
                  <a:lnTo>
                    <a:pt x="887" y="763"/>
                  </a:lnTo>
                  <a:lnTo>
                    <a:pt x="1242" y="763"/>
                  </a:lnTo>
                  <a:lnTo>
                    <a:pt x="1242" y="716"/>
                  </a:lnTo>
                  <a:lnTo>
                    <a:pt x="1198" y="716"/>
                  </a:lnTo>
                  <a:lnTo>
                    <a:pt x="1164" y="704"/>
                  </a:lnTo>
                  <a:lnTo>
                    <a:pt x="1142" y="704"/>
                  </a:lnTo>
                  <a:lnTo>
                    <a:pt x="1120" y="680"/>
                  </a:lnTo>
                  <a:lnTo>
                    <a:pt x="1120" y="215"/>
                  </a:lnTo>
                  <a:lnTo>
                    <a:pt x="1109" y="131"/>
                  </a:lnTo>
                  <a:lnTo>
                    <a:pt x="1076" y="72"/>
                  </a:lnTo>
                  <a:lnTo>
                    <a:pt x="1053" y="48"/>
                  </a:lnTo>
                  <a:lnTo>
                    <a:pt x="1031" y="36"/>
                  </a:lnTo>
                  <a:lnTo>
                    <a:pt x="998" y="12"/>
                  </a:lnTo>
                  <a:lnTo>
                    <a:pt x="954" y="12"/>
                  </a:lnTo>
                  <a:lnTo>
                    <a:pt x="898" y="0"/>
                  </a:lnTo>
                  <a:lnTo>
                    <a:pt x="809" y="24"/>
                  </a:lnTo>
                  <a:lnTo>
                    <a:pt x="743" y="60"/>
                  </a:lnTo>
                  <a:lnTo>
                    <a:pt x="698" y="119"/>
                  </a:lnTo>
                  <a:lnTo>
                    <a:pt x="665" y="167"/>
                  </a:lnTo>
                  <a:lnTo>
                    <a:pt x="632" y="84"/>
                  </a:lnTo>
                  <a:lnTo>
                    <a:pt x="576" y="36"/>
                  </a:lnTo>
                  <a:lnTo>
                    <a:pt x="521" y="12"/>
                  </a:lnTo>
                  <a:lnTo>
                    <a:pt x="454" y="0"/>
                  </a:lnTo>
                  <a:lnTo>
                    <a:pt x="355" y="24"/>
                  </a:lnTo>
                  <a:lnTo>
                    <a:pt x="277" y="84"/>
                  </a:lnTo>
                  <a:lnTo>
                    <a:pt x="221" y="179"/>
                  </a:lnTo>
                  <a:lnTo>
                    <a:pt x="221" y="0"/>
                  </a:lnTo>
                  <a:lnTo>
                    <a:pt x="0" y="24"/>
                  </a:lnTo>
                  <a:lnTo>
                    <a:pt x="0" y="72"/>
                  </a:lnTo>
                  <a:lnTo>
                    <a:pt x="44" y="72"/>
                  </a:lnTo>
                  <a:lnTo>
                    <a:pt x="77" y="84"/>
                  </a:lnTo>
                  <a:lnTo>
                    <a:pt x="99" y="96"/>
                  </a:lnTo>
                  <a:lnTo>
                    <a:pt x="110" y="108"/>
                  </a:lnTo>
                  <a:lnTo>
                    <a:pt x="122" y="131"/>
                  </a:lnTo>
                  <a:lnTo>
                    <a:pt x="122" y="16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5" name="Freeform 81"/>
            <p:cNvSpPr>
              <a:spLocks noEditPoints="1"/>
            </p:cNvSpPr>
            <p:nvPr/>
          </p:nvSpPr>
          <p:spPr bwMode="auto">
            <a:xfrm>
              <a:off x="29327" y="3520"/>
              <a:ext cx="709" cy="799"/>
            </a:xfrm>
            <a:custGeom>
              <a:avLst/>
              <a:gdLst/>
              <a:ahLst/>
              <a:cxnLst>
                <a:cxn ang="0">
                  <a:pos x="709" y="406"/>
                </a:cxn>
                <a:cxn ang="0">
                  <a:pos x="687" y="251"/>
                </a:cxn>
                <a:cxn ang="0">
                  <a:pos x="610" y="120"/>
                </a:cxn>
                <a:cxn ang="0">
                  <a:pos x="499" y="36"/>
                </a:cxn>
                <a:cxn ang="0">
                  <a:pos x="355" y="0"/>
                </a:cxn>
                <a:cxn ang="0">
                  <a:pos x="221" y="36"/>
                </a:cxn>
                <a:cxn ang="0">
                  <a:pos x="99" y="120"/>
                </a:cxn>
                <a:cxn ang="0">
                  <a:pos x="33" y="251"/>
                </a:cxn>
                <a:cxn ang="0">
                  <a:pos x="0" y="406"/>
                </a:cxn>
                <a:cxn ang="0">
                  <a:pos x="33" y="561"/>
                </a:cxn>
                <a:cxn ang="0">
                  <a:pos x="110" y="680"/>
                </a:cxn>
                <a:cxn ang="0">
                  <a:pos x="221" y="763"/>
                </a:cxn>
                <a:cxn ang="0">
                  <a:pos x="355" y="799"/>
                </a:cxn>
                <a:cxn ang="0">
                  <a:pos x="488" y="763"/>
                </a:cxn>
                <a:cxn ang="0">
                  <a:pos x="610" y="680"/>
                </a:cxn>
                <a:cxn ang="0">
                  <a:pos x="687" y="561"/>
                </a:cxn>
                <a:cxn ang="0">
                  <a:pos x="709" y="406"/>
                </a:cxn>
                <a:cxn ang="0">
                  <a:pos x="355" y="752"/>
                </a:cxn>
                <a:cxn ang="0">
                  <a:pos x="288" y="740"/>
                </a:cxn>
                <a:cxn ang="0">
                  <a:pos x="221" y="704"/>
                </a:cxn>
                <a:cxn ang="0">
                  <a:pos x="177" y="632"/>
                </a:cxn>
                <a:cxn ang="0">
                  <a:pos x="144" y="549"/>
                </a:cxn>
                <a:cxn ang="0">
                  <a:pos x="133" y="465"/>
                </a:cxn>
                <a:cxn ang="0">
                  <a:pos x="133" y="394"/>
                </a:cxn>
                <a:cxn ang="0">
                  <a:pos x="144" y="275"/>
                </a:cxn>
                <a:cxn ang="0">
                  <a:pos x="177" y="155"/>
                </a:cxn>
                <a:cxn ang="0">
                  <a:pos x="221" y="96"/>
                </a:cxn>
                <a:cxn ang="0">
                  <a:pos x="288" y="60"/>
                </a:cxn>
                <a:cxn ang="0">
                  <a:pos x="355" y="48"/>
                </a:cxn>
                <a:cxn ang="0">
                  <a:pos x="421" y="60"/>
                </a:cxn>
                <a:cxn ang="0">
                  <a:pos x="488" y="96"/>
                </a:cxn>
                <a:cxn ang="0">
                  <a:pos x="532" y="155"/>
                </a:cxn>
                <a:cxn ang="0">
                  <a:pos x="565" y="239"/>
                </a:cxn>
                <a:cxn ang="0">
                  <a:pos x="576" y="322"/>
                </a:cxn>
                <a:cxn ang="0">
                  <a:pos x="576" y="501"/>
                </a:cxn>
                <a:cxn ang="0">
                  <a:pos x="543" y="620"/>
                </a:cxn>
                <a:cxn ang="0">
                  <a:pos x="499" y="692"/>
                </a:cxn>
                <a:cxn ang="0">
                  <a:pos x="432" y="740"/>
                </a:cxn>
                <a:cxn ang="0">
                  <a:pos x="355" y="752"/>
                </a:cxn>
              </a:cxnLst>
              <a:rect l="0" t="0" r="r" b="b"/>
              <a:pathLst>
                <a:path w="709" h="799">
                  <a:moveTo>
                    <a:pt x="709" y="406"/>
                  </a:moveTo>
                  <a:lnTo>
                    <a:pt x="687" y="251"/>
                  </a:lnTo>
                  <a:lnTo>
                    <a:pt x="610" y="120"/>
                  </a:lnTo>
                  <a:lnTo>
                    <a:pt x="499" y="36"/>
                  </a:lnTo>
                  <a:lnTo>
                    <a:pt x="355" y="0"/>
                  </a:lnTo>
                  <a:lnTo>
                    <a:pt x="221" y="36"/>
                  </a:lnTo>
                  <a:lnTo>
                    <a:pt x="99" y="120"/>
                  </a:lnTo>
                  <a:lnTo>
                    <a:pt x="33" y="251"/>
                  </a:lnTo>
                  <a:lnTo>
                    <a:pt x="0" y="406"/>
                  </a:lnTo>
                  <a:lnTo>
                    <a:pt x="33" y="561"/>
                  </a:lnTo>
                  <a:lnTo>
                    <a:pt x="110" y="680"/>
                  </a:lnTo>
                  <a:lnTo>
                    <a:pt x="221" y="763"/>
                  </a:lnTo>
                  <a:lnTo>
                    <a:pt x="355" y="799"/>
                  </a:lnTo>
                  <a:lnTo>
                    <a:pt x="488" y="763"/>
                  </a:lnTo>
                  <a:lnTo>
                    <a:pt x="610" y="680"/>
                  </a:lnTo>
                  <a:lnTo>
                    <a:pt x="687" y="561"/>
                  </a:lnTo>
                  <a:lnTo>
                    <a:pt x="709" y="406"/>
                  </a:lnTo>
                  <a:close/>
                  <a:moveTo>
                    <a:pt x="355" y="752"/>
                  </a:moveTo>
                  <a:lnTo>
                    <a:pt x="288" y="740"/>
                  </a:lnTo>
                  <a:lnTo>
                    <a:pt x="221" y="704"/>
                  </a:lnTo>
                  <a:lnTo>
                    <a:pt x="177" y="632"/>
                  </a:lnTo>
                  <a:lnTo>
                    <a:pt x="144" y="549"/>
                  </a:lnTo>
                  <a:lnTo>
                    <a:pt x="133" y="465"/>
                  </a:lnTo>
                  <a:lnTo>
                    <a:pt x="133" y="394"/>
                  </a:lnTo>
                  <a:lnTo>
                    <a:pt x="144" y="275"/>
                  </a:lnTo>
                  <a:lnTo>
                    <a:pt x="177" y="155"/>
                  </a:lnTo>
                  <a:lnTo>
                    <a:pt x="221" y="96"/>
                  </a:lnTo>
                  <a:lnTo>
                    <a:pt x="288" y="60"/>
                  </a:lnTo>
                  <a:lnTo>
                    <a:pt x="355" y="48"/>
                  </a:lnTo>
                  <a:lnTo>
                    <a:pt x="421" y="60"/>
                  </a:lnTo>
                  <a:lnTo>
                    <a:pt x="488" y="96"/>
                  </a:lnTo>
                  <a:lnTo>
                    <a:pt x="532" y="155"/>
                  </a:lnTo>
                  <a:lnTo>
                    <a:pt x="565" y="239"/>
                  </a:lnTo>
                  <a:lnTo>
                    <a:pt x="576" y="322"/>
                  </a:lnTo>
                  <a:lnTo>
                    <a:pt x="576" y="501"/>
                  </a:lnTo>
                  <a:lnTo>
                    <a:pt x="543" y="620"/>
                  </a:lnTo>
                  <a:lnTo>
                    <a:pt x="499" y="692"/>
                  </a:lnTo>
                  <a:lnTo>
                    <a:pt x="432" y="740"/>
                  </a:lnTo>
                  <a:lnTo>
                    <a:pt x="355" y="75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6" name="Freeform 82"/>
            <p:cNvSpPr>
              <a:spLocks/>
            </p:cNvSpPr>
            <p:nvPr/>
          </p:nvSpPr>
          <p:spPr bwMode="auto">
            <a:xfrm>
              <a:off x="30136" y="3520"/>
              <a:ext cx="522" cy="799"/>
            </a:xfrm>
            <a:custGeom>
              <a:avLst/>
              <a:gdLst/>
              <a:ahLst/>
              <a:cxnLst>
                <a:cxn ang="0">
                  <a:pos x="300" y="441"/>
                </a:cxn>
                <a:cxn ang="0">
                  <a:pos x="377" y="477"/>
                </a:cxn>
                <a:cxn ang="0">
                  <a:pos x="444" y="561"/>
                </a:cxn>
                <a:cxn ang="0">
                  <a:pos x="422" y="680"/>
                </a:cxn>
                <a:cxn ang="0">
                  <a:pos x="267" y="752"/>
                </a:cxn>
                <a:cxn ang="0">
                  <a:pos x="111" y="692"/>
                </a:cxn>
                <a:cxn ang="0">
                  <a:pos x="45" y="513"/>
                </a:cxn>
                <a:cxn ang="0">
                  <a:pos x="34" y="489"/>
                </a:cxn>
                <a:cxn ang="0">
                  <a:pos x="0" y="501"/>
                </a:cxn>
                <a:cxn ang="0">
                  <a:pos x="22" y="799"/>
                </a:cxn>
                <a:cxn ang="0">
                  <a:pos x="89" y="716"/>
                </a:cxn>
                <a:cxn ang="0">
                  <a:pos x="178" y="775"/>
                </a:cxn>
                <a:cxn ang="0">
                  <a:pos x="267" y="799"/>
                </a:cxn>
                <a:cxn ang="0">
                  <a:pos x="466" y="728"/>
                </a:cxn>
                <a:cxn ang="0">
                  <a:pos x="522" y="561"/>
                </a:cxn>
                <a:cxn ang="0">
                  <a:pos x="511" y="465"/>
                </a:cxn>
                <a:cxn ang="0">
                  <a:pos x="455" y="394"/>
                </a:cxn>
                <a:cxn ang="0">
                  <a:pos x="278" y="310"/>
                </a:cxn>
                <a:cxn ang="0">
                  <a:pos x="145" y="275"/>
                </a:cxn>
                <a:cxn ang="0">
                  <a:pos x="78" y="167"/>
                </a:cxn>
                <a:cxn ang="0">
                  <a:pos x="111" y="84"/>
                </a:cxn>
                <a:cxn ang="0">
                  <a:pos x="255" y="36"/>
                </a:cxn>
                <a:cxn ang="0">
                  <a:pos x="400" y="96"/>
                </a:cxn>
                <a:cxn ang="0">
                  <a:pos x="444" y="203"/>
                </a:cxn>
                <a:cxn ang="0">
                  <a:pos x="477" y="263"/>
                </a:cxn>
                <a:cxn ang="0">
                  <a:pos x="488" y="24"/>
                </a:cxn>
                <a:cxn ang="0">
                  <a:pos x="455" y="0"/>
                </a:cxn>
                <a:cxn ang="0">
                  <a:pos x="444" y="12"/>
                </a:cxn>
                <a:cxn ang="0">
                  <a:pos x="366" y="24"/>
                </a:cxn>
                <a:cxn ang="0">
                  <a:pos x="255" y="0"/>
                </a:cxn>
                <a:cxn ang="0">
                  <a:pos x="56" y="72"/>
                </a:cxn>
                <a:cxn ang="0">
                  <a:pos x="0" y="215"/>
                </a:cxn>
                <a:cxn ang="0">
                  <a:pos x="22" y="286"/>
                </a:cxn>
                <a:cxn ang="0">
                  <a:pos x="67" y="358"/>
                </a:cxn>
                <a:cxn ang="0">
                  <a:pos x="189" y="418"/>
                </a:cxn>
              </a:cxnLst>
              <a:rect l="0" t="0" r="r" b="b"/>
              <a:pathLst>
                <a:path w="522" h="799">
                  <a:moveTo>
                    <a:pt x="278" y="441"/>
                  </a:moveTo>
                  <a:lnTo>
                    <a:pt x="300" y="441"/>
                  </a:lnTo>
                  <a:lnTo>
                    <a:pt x="344" y="465"/>
                  </a:lnTo>
                  <a:lnTo>
                    <a:pt x="377" y="477"/>
                  </a:lnTo>
                  <a:lnTo>
                    <a:pt x="422" y="525"/>
                  </a:lnTo>
                  <a:lnTo>
                    <a:pt x="444" y="561"/>
                  </a:lnTo>
                  <a:lnTo>
                    <a:pt x="444" y="596"/>
                  </a:lnTo>
                  <a:lnTo>
                    <a:pt x="422" y="680"/>
                  </a:lnTo>
                  <a:lnTo>
                    <a:pt x="366" y="740"/>
                  </a:lnTo>
                  <a:lnTo>
                    <a:pt x="267" y="752"/>
                  </a:lnTo>
                  <a:lnTo>
                    <a:pt x="178" y="740"/>
                  </a:lnTo>
                  <a:lnTo>
                    <a:pt x="111" y="692"/>
                  </a:lnTo>
                  <a:lnTo>
                    <a:pt x="67" y="608"/>
                  </a:lnTo>
                  <a:lnTo>
                    <a:pt x="45" y="513"/>
                  </a:lnTo>
                  <a:lnTo>
                    <a:pt x="45" y="489"/>
                  </a:lnTo>
                  <a:lnTo>
                    <a:pt x="34" y="489"/>
                  </a:lnTo>
                  <a:lnTo>
                    <a:pt x="22" y="477"/>
                  </a:lnTo>
                  <a:lnTo>
                    <a:pt x="0" y="501"/>
                  </a:lnTo>
                  <a:lnTo>
                    <a:pt x="0" y="787"/>
                  </a:lnTo>
                  <a:lnTo>
                    <a:pt x="22" y="799"/>
                  </a:lnTo>
                  <a:lnTo>
                    <a:pt x="78" y="740"/>
                  </a:lnTo>
                  <a:lnTo>
                    <a:pt x="89" y="716"/>
                  </a:lnTo>
                  <a:lnTo>
                    <a:pt x="133" y="752"/>
                  </a:lnTo>
                  <a:lnTo>
                    <a:pt x="178" y="775"/>
                  </a:lnTo>
                  <a:lnTo>
                    <a:pt x="244" y="799"/>
                  </a:lnTo>
                  <a:lnTo>
                    <a:pt x="267" y="799"/>
                  </a:lnTo>
                  <a:lnTo>
                    <a:pt x="389" y="775"/>
                  </a:lnTo>
                  <a:lnTo>
                    <a:pt x="466" y="728"/>
                  </a:lnTo>
                  <a:lnTo>
                    <a:pt x="511" y="644"/>
                  </a:lnTo>
                  <a:lnTo>
                    <a:pt x="522" y="561"/>
                  </a:lnTo>
                  <a:lnTo>
                    <a:pt x="522" y="513"/>
                  </a:lnTo>
                  <a:lnTo>
                    <a:pt x="511" y="465"/>
                  </a:lnTo>
                  <a:lnTo>
                    <a:pt x="488" y="430"/>
                  </a:lnTo>
                  <a:lnTo>
                    <a:pt x="455" y="394"/>
                  </a:lnTo>
                  <a:lnTo>
                    <a:pt x="366" y="334"/>
                  </a:lnTo>
                  <a:lnTo>
                    <a:pt x="278" y="310"/>
                  </a:lnTo>
                  <a:lnTo>
                    <a:pt x="211" y="286"/>
                  </a:lnTo>
                  <a:lnTo>
                    <a:pt x="145" y="275"/>
                  </a:lnTo>
                  <a:lnTo>
                    <a:pt x="100" y="227"/>
                  </a:lnTo>
                  <a:lnTo>
                    <a:pt x="78" y="167"/>
                  </a:lnTo>
                  <a:lnTo>
                    <a:pt x="89" y="120"/>
                  </a:lnTo>
                  <a:lnTo>
                    <a:pt x="111" y="84"/>
                  </a:lnTo>
                  <a:lnTo>
                    <a:pt x="167" y="48"/>
                  </a:lnTo>
                  <a:lnTo>
                    <a:pt x="255" y="36"/>
                  </a:lnTo>
                  <a:lnTo>
                    <a:pt x="344" y="48"/>
                  </a:lnTo>
                  <a:lnTo>
                    <a:pt x="400" y="96"/>
                  </a:lnTo>
                  <a:lnTo>
                    <a:pt x="422" y="155"/>
                  </a:lnTo>
                  <a:lnTo>
                    <a:pt x="444" y="203"/>
                  </a:lnTo>
                  <a:lnTo>
                    <a:pt x="444" y="263"/>
                  </a:lnTo>
                  <a:lnTo>
                    <a:pt x="477" y="263"/>
                  </a:lnTo>
                  <a:lnTo>
                    <a:pt x="488" y="251"/>
                  </a:lnTo>
                  <a:lnTo>
                    <a:pt x="488" y="24"/>
                  </a:lnTo>
                  <a:lnTo>
                    <a:pt x="466" y="0"/>
                  </a:lnTo>
                  <a:lnTo>
                    <a:pt x="455" y="0"/>
                  </a:lnTo>
                  <a:lnTo>
                    <a:pt x="455" y="12"/>
                  </a:lnTo>
                  <a:lnTo>
                    <a:pt x="444" y="12"/>
                  </a:lnTo>
                  <a:lnTo>
                    <a:pt x="411" y="48"/>
                  </a:lnTo>
                  <a:lnTo>
                    <a:pt x="366" y="24"/>
                  </a:lnTo>
                  <a:lnTo>
                    <a:pt x="278" y="0"/>
                  </a:lnTo>
                  <a:lnTo>
                    <a:pt x="255" y="0"/>
                  </a:lnTo>
                  <a:lnTo>
                    <a:pt x="133" y="24"/>
                  </a:lnTo>
                  <a:lnTo>
                    <a:pt x="56" y="72"/>
                  </a:lnTo>
                  <a:lnTo>
                    <a:pt x="11" y="143"/>
                  </a:lnTo>
                  <a:lnTo>
                    <a:pt x="0" y="215"/>
                  </a:lnTo>
                  <a:lnTo>
                    <a:pt x="0" y="263"/>
                  </a:lnTo>
                  <a:lnTo>
                    <a:pt x="22" y="286"/>
                  </a:lnTo>
                  <a:lnTo>
                    <a:pt x="45" y="334"/>
                  </a:lnTo>
                  <a:lnTo>
                    <a:pt x="67" y="358"/>
                  </a:lnTo>
                  <a:lnTo>
                    <a:pt x="122" y="394"/>
                  </a:lnTo>
                  <a:lnTo>
                    <a:pt x="189" y="418"/>
                  </a:lnTo>
                  <a:lnTo>
                    <a:pt x="278" y="44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7" name="Freeform 83"/>
            <p:cNvSpPr>
              <a:spLocks/>
            </p:cNvSpPr>
            <p:nvPr/>
          </p:nvSpPr>
          <p:spPr bwMode="auto">
            <a:xfrm>
              <a:off x="30746" y="3234"/>
              <a:ext cx="500" cy="1085"/>
            </a:xfrm>
            <a:custGeom>
              <a:avLst/>
              <a:gdLst/>
              <a:ahLst/>
              <a:cxnLst>
                <a:cxn ang="0">
                  <a:pos x="244" y="370"/>
                </a:cxn>
                <a:cxn ang="0">
                  <a:pos x="477" y="370"/>
                </a:cxn>
                <a:cxn ang="0">
                  <a:pos x="477" y="322"/>
                </a:cxn>
                <a:cxn ang="0">
                  <a:pos x="244" y="322"/>
                </a:cxn>
                <a:cxn ang="0">
                  <a:pos x="244" y="0"/>
                </a:cxn>
                <a:cxn ang="0">
                  <a:pos x="200" y="0"/>
                </a:cxn>
                <a:cxn ang="0">
                  <a:pos x="200" y="95"/>
                </a:cxn>
                <a:cxn ang="0">
                  <a:pos x="178" y="179"/>
                </a:cxn>
                <a:cxn ang="0">
                  <a:pos x="133" y="250"/>
                </a:cxn>
                <a:cxn ang="0">
                  <a:pos x="78" y="310"/>
                </a:cxn>
                <a:cxn ang="0">
                  <a:pos x="0" y="334"/>
                </a:cxn>
                <a:cxn ang="0">
                  <a:pos x="0" y="370"/>
                </a:cxn>
                <a:cxn ang="0">
                  <a:pos x="133" y="370"/>
                </a:cxn>
                <a:cxn ang="0">
                  <a:pos x="133" y="847"/>
                </a:cxn>
                <a:cxn ang="0">
                  <a:pos x="156" y="954"/>
                </a:cxn>
                <a:cxn ang="0">
                  <a:pos x="189" y="1026"/>
                </a:cxn>
                <a:cxn ang="0">
                  <a:pos x="244" y="1061"/>
                </a:cxn>
                <a:cxn ang="0">
                  <a:pos x="300" y="1073"/>
                </a:cxn>
                <a:cxn ang="0">
                  <a:pos x="344" y="1085"/>
                </a:cxn>
                <a:cxn ang="0">
                  <a:pos x="411" y="1061"/>
                </a:cxn>
                <a:cxn ang="0">
                  <a:pos x="466" y="1002"/>
                </a:cxn>
                <a:cxn ang="0">
                  <a:pos x="488" y="930"/>
                </a:cxn>
                <a:cxn ang="0">
                  <a:pos x="500" y="847"/>
                </a:cxn>
                <a:cxn ang="0">
                  <a:pos x="500" y="751"/>
                </a:cxn>
                <a:cxn ang="0">
                  <a:pos x="455" y="751"/>
                </a:cxn>
                <a:cxn ang="0">
                  <a:pos x="455" y="906"/>
                </a:cxn>
                <a:cxn ang="0">
                  <a:pos x="444" y="954"/>
                </a:cxn>
                <a:cxn ang="0">
                  <a:pos x="433" y="990"/>
                </a:cxn>
                <a:cxn ang="0">
                  <a:pos x="411" y="1014"/>
                </a:cxn>
                <a:cxn ang="0">
                  <a:pos x="378" y="1038"/>
                </a:cxn>
                <a:cxn ang="0">
                  <a:pos x="322" y="1038"/>
                </a:cxn>
                <a:cxn ang="0">
                  <a:pos x="278" y="990"/>
                </a:cxn>
                <a:cxn ang="0">
                  <a:pos x="244" y="918"/>
                </a:cxn>
                <a:cxn ang="0">
                  <a:pos x="244" y="847"/>
                </a:cxn>
                <a:cxn ang="0">
                  <a:pos x="244" y="370"/>
                </a:cxn>
              </a:cxnLst>
              <a:rect l="0" t="0" r="r" b="b"/>
              <a:pathLst>
                <a:path w="500" h="1085">
                  <a:moveTo>
                    <a:pt x="244" y="370"/>
                  </a:moveTo>
                  <a:lnTo>
                    <a:pt x="477" y="370"/>
                  </a:lnTo>
                  <a:lnTo>
                    <a:pt x="477" y="322"/>
                  </a:lnTo>
                  <a:lnTo>
                    <a:pt x="244" y="322"/>
                  </a:lnTo>
                  <a:lnTo>
                    <a:pt x="244" y="0"/>
                  </a:lnTo>
                  <a:lnTo>
                    <a:pt x="200" y="0"/>
                  </a:lnTo>
                  <a:lnTo>
                    <a:pt x="200" y="95"/>
                  </a:lnTo>
                  <a:lnTo>
                    <a:pt x="178" y="179"/>
                  </a:lnTo>
                  <a:lnTo>
                    <a:pt x="133" y="250"/>
                  </a:lnTo>
                  <a:lnTo>
                    <a:pt x="78" y="310"/>
                  </a:lnTo>
                  <a:lnTo>
                    <a:pt x="0" y="334"/>
                  </a:lnTo>
                  <a:lnTo>
                    <a:pt x="0" y="370"/>
                  </a:lnTo>
                  <a:lnTo>
                    <a:pt x="133" y="370"/>
                  </a:lnTo>
                  <a:lnTo>
                    <a:pt x="133" y="847"/>
                  </a:lnTo>
                  <a:lnTo>
                    <a:pt x="156" y="954"/>
                  </a:lnTo>
                  <a:lnTo>
                    <a:pt x="189" y="1026"/>
                  </a:lnTo>
                  <a:lnTo>
                    <a:pt x="244" y="1061"/>
                  </a:lnTo>
                  <a:lnTo>
                    <a:pt x="300" y="1073"/>
                  </a:lnTo>
                  <a:lnTo>
                    <a:pt x="344" y="1085"/>
                  </a:lnTo>
                  <a:lnTo>
                    <a:pt x="411" y="1061"/>
                  </a:lnTo>
                  <a:lnTo>
                    <a:pt x="466" y="1002"/>
                  </a:lnTo>
                  <a:lnTo>
                    <a:pt x="488" y="930"/>
                  </a:lnTo>
                  <a:lnTo>
                    <a:pt x="500" y="847"/>
                  </a:lnTo>
                  <a:lnTo>
                    <a:pt x="500" y="751"/>
                  </a:lnTo>
                  <a:lnTo>
                    <a:pt x="455" y="751"/>
                  </a:lnTo>
                  <a:lnTo>
                    <a:pt x="455" y="906"/>
                  </a:lnTo>
                  <a:lnTo>
                    <a:pt x="444" y="954"/>
                  </a:lnTo>
                  <a:lnTo>
                    <a:pt x="433" y="990"/>
                  </a:lnTo>
                  <a:lnTo>
                    <a:pt x="411" y="1014"/>
                  </a:lnTo>
                  <a:lnTo>
                    <a:pt x="378" y="1038"/>
                  </a:lnTo>
                  <a:lnTo>
                    <a:pt x="322" y="1038"/>
                  </a:lnTo>
                  <a:lnTo>
                    <a:pt x="278" y="990"/>
                  </a:lnTo>
                  <a:lnTo>
                    <a:pt x="244" y="918"/>
                  </a:lnTo>
                  <a:lnTo>
                    <a:pt x="244" y="847"/>
                  </a:lnTo>
                  <a:lnTo>
                    <a:pt x="244" y="3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8" name="Freeform 84"/>
            <p:cNvSpPr>
              <a:spLocks/>
            </p:cNvSpPr>
            <p:nvPr/>
          </p:nvSpPr>
          <p:spPr bwMode="auto">
            <a:xfrm>
              <a:off x="31900" y="3127"/>
              <a:ext cx="1098" cy="1168"/>
            </a:xfrm>
            <a:custGeom>
              <a:avLst/>
              <a:gdLst/>
              <a:ahLst/>
              <a:cxnLst>
                <a:cxn ang="0">
                  <a:pos x="654" y="119"/>
                </a:cxn>
                <a:cxn ang="0">
                  <a:pos x="666" y="83"/>
                </a:cxn>
                <a:cxn ang="0">
                  <a:pos x="666" y="71"/>
                </a:cxn>
                <a:cxn ang="0">
                  <a:pos x="688" y="59"/>
                </a:cxn>
                <a:cxn ang="0">
                  <a:pos x="887" y="59"/>
                </a:cxn>
                <a:cxn ang="0">
                  <a:pos x="965" y="83"/>
                </a:cxn>
                <a:cxn ang="0">
                  <a:pos x="1009" y="119"/>
                </a:cxn>
                <a:cxn ang="0">
                  <a:pos x="1020" y="202"/>
                </a:cxn>
                <a:cxn ang="0">
                  <a:pos x="1020" y="262"/>
                </a:cxn>
                <a:cxn ang="0">
                  <a:pos x="1009" y="298"/>
                </a:cxn>
                <a:cxn ang="0">
                  <a:pos x="1009" y="357"/>
                </a:cxn>
                <a:cxn ang="0">
                  <a:pos x="998" y="369"/>
                </a:cxn>
                <a:cxn ang="0">
                  <a:pos x="998" y="381"/>
                </a:cxn>
                <a:cxn ang="0">
                  <a:pos x="1009" y="393"/>
                </a:cxn>
                <a:cxn ang="0">
                  <a:pos x="1020" y="393"/>
                </a:cxn>
                <a:cxn ang="0">
                  <a:pos x="1043" y="369"/>
                </a:cxn>
                <a:cxn ang="0">
                  <a:pos x="1043" y="357"/>
                </a:cxn>
                <a:cxn ang="0">
                  <a:pos x="1087" y="47"/>
                </a:cxn>
                <a:cxn ang="0">
                  <a:pos x="1087" y="36"/>
                </a:cxn>
                <a:cxn ang="0">
                  <a:pos x="1098" y="24"/>
                </a:cxn>
                <a:cxn ang="0">
                  <a:pos x="1076" y="0"/>
                </a:cxn>
                <a:cxn ang="0">
                  <a:pos x="144" y="0"/>
                </a:cxn>
                <a:cxn ang="0">
                  <a:pos x="122" y="12"/>
                </a:cxn>
                <a:cxn ang="0">
                  <a:pos x="122" y="24"/>
                </a:cxn>
                <a:cxn ang="0">
                  <a:pos x="111" y="36"/>
                </a:cxn>
                <a:cxn ang="0">
                  <a:pos x="11" y="346"/>
                </a:cxn>
                <a:cxn ang="0">
                  <a:pos x="11" y="369"/>
                </a:cxn>
                <a:cxn ang="0">
                  <a:pos x="0" y="369"/>
                </a:cxn>
                <a:cxn ang="0">
                  <a:pos x="22" y="393"/>
                </a:cxn>
                <a:cxn ang="0">
                  <a:pos x="33" y="393"/>
                </a:cxn>
                <a:cxn ang="0">
                  <a:pos x="44" y="381"/>
                </a:cxn>
                <a:cxn ang="0">
                  <a:pos x="55" y="357"/>
                </a:cxn>
                <a:cxn ang="0">
                  <a:pos x="100" y="226"/>
                </a:cxn>
                <a:cxn ang="0">
                  <a:pos x="155" y="131"/>
                </a:cxn>
                <a:cxn ang="0">
                  <a:pos x="211" y="83"/>
                </a:cxn>
                <a:cxn ang="0">
                  <a:pos x="299" y="59"/>
                </a:cxn>
                <a:cxn ang="0">
                  <a:pos x="521" y="59"/>
                </a:cxn>
                <a:cxn ang="0">
                  <a:pos x="521" y="119"/>
                </a:cxn>
                <a:cxn ang="0">
                  <a:pos x="299" y="1037"/>
                </a:cxn>
                <a:cxn ang="0">
                  <a:pos x="288" y="1073"/>
                </a:cxn>
                <a:cxn ang="0">
                  <a:pos x="266" y="1097"/>
                </a:cxn>
                <a:cxn ang="0">
                  <a:pos x="211" y="1109"/>
                </a:cxn>
                <a:cxn ang="0">
                  <a:pos x="111" y="1121"/>
                </a:cxn>
                <a:cxn ang="0">
                  <a:pos x="55" y="1121"/>
                </a:cxn>
                <a:cxn ang="0">
                  <a:pos x="44" y="1133"/>
                </a:cxn>
                <a:cxn ang="0">
                  <a:pos x="44" y="1156"/>
                </a:cxn>
                <a:cxn ang="0">
                  <a:pos x="55" y="1168"/>
                </a:cxn>
                <a:cxn ang="0">
                  <a:pos x="632" y="1168"/>
                </a:cxn>
                <a:cxn ang="0">
                  <a:pos x="643" y="1156"/>
                </a:cxn>
                <a:cxn ang="0">
                  <a:pos x="643" y="1121"/>
                </a:cxn>
                <a:cxn ang="0">
                  <a:pos x="555" y="1121"/>
                </a:cxn>
                <a:cxn ang="0">
                  <a:pos x="521" y="1109"/>
                </a:cxn>
                <a:cxn ang="0">
                  <a:pos x="455" y="1109"/>
                </a:cxn>
                <a:cxn ang="0">
                  <a:pos x="433" y="1085"/>
                </a:cxn>
                <a:cxn ang="0">
                  <a:pos x="433" y="1037"/>
                </a:cxn>
                <a:cxn ang="0">
                  <a:pos x="654" y="119"/>
                </a:cxn>
              </a:cxnLst>
              <a:rect l="0" t="0" r="r" b="b"/>
              <a:pathLst>
                <a:path w="1098" h="1168">
                  <a:moveTo>
                    <a:pt x="654" y="119"/>
                  </a:moveTo>
                  <a:lnTo>
                    <a:pt x="666" y="83"/>
                  </a:lnTo>
                  <a:lnTo>
                    <a:pt x="666" y="71"/>
                  </a:lnTo>
                  <a:lnTo>
                    <a:pt x="688" y="59"/>
                  </a:lnTo>
                  <a:lnTo>
                    <a:pt x="887" y="59"/>
                  </a:lnTo>
                  <a:lnTo>
                    <a:pt x="965" y="83"/>
                  </a:lnTo>
                  <a:lnTo>
                    <a:pt x="1009" y="119"/>
                  </a:lnTo>
                  <a:lnTo>
                    <a:pt x="1020" y="202"/>
                  </a:lnTo>
                  <a:lnTo>
                    <a:pt x="1020" y="262"/>
                  </a:lnTo>
                  <a:lnTo>
                    <a:pt x="1009" y="298"/>
                  </a:lnTo>
                  <a:lnTo>
                    <a:pt x="1009" y="357"/>
                  </a:lnTo>
                  <a:lnTo>
                    <a:pt x="998" y="369"/>
                  </a:lnTo>
                  <a:lnTo>
                    <a:pt x="998" y="381"/>
                  </a:lnTo>
                  <a:lnTo>
                    <a:pt x="1009" y="393"/>
                  </a:lnTo>
                  <a:lnTo>
                    <a:pt x="1020" y="393"/>
                  </a:lnTo>
                  <a:lnTo>
                    <a:pt x="1043" y="369"/>
                  </a:lnTo>
                  <a:lnTo>
                    <a:pt x="1043" y="357"/>
                  </a:lnTo>
                  <a:lnTo>
                    <a:pt x="1087" y="47"/>
                  </a:lnTo>
                  <a:lnTo>
                    <a:pt x="1087" y="36"/>
                  </a:lnTo>
                  <a:lnTo>
                    <a:pt x="1098" y="24"/>
                  </a:lnTo>
                  <a:lnTo>
                    <a:pt x="1076" y="0"/>
                  </a:lnTo>
                  <a:lnTo>
                    <a:pt x="144" y="0"/>
                  </a:lnTo>
                  <a:lnTo>
                    <a:pt x="122" y="12"/>
                  </a:lnTo>
                  <a:lnTo>
                    <a:pt x="122" y="24"/>
                  </a:lnTo>
                  <a:lnTo>
                    <a:pt x="111" y="36"/>
                  </a:lnTo>
                  <a:lnTo>
                    <a:pt x="11" y="346"/>
                  </a:lnTo>
                  <a:lnTo>
                    <a:pt x="11" y="369"/>
                  </a:lnTo>
                  <a:lnTo>
                    <a:pt x="0" y="369"/>
                  </a:lnTo>
                  <a:lnTo>
                    <a:pt x="22" y="393"/>
                  </a:lnTo>
                  <a:lnTo>
                    <a:pt x="33" y="393"/>
                  </a:lnTo>
                  <a:lnTo>
                    <a:pt x="44" y="381"/>
                  </a:lnTo>
                  <a:lnTo>
                    <a:pt x="55" y="357"/>
                  </a:lnTo>
                  <a:lnTo>
                    <a:pt x="100" y="226"/>
                  </a:lnTo>
                  <a:lnTo>
                    <a:pt x="155" y="131"/>
                  </a:lnTo>
                  <a:lnTo>
                    <a:pt x="211" y="83"/>
                  </a:lnTo>
                  <a:lnTo>
                    <a:pt x="299" y="59"/>
                  </a:lnTo>
                  <a:lnTo>
                    <a:pt x="521" y="59"/>
                  </a:lnTo>
                  <a:lnTo>
                    <a:pt x="521" y="119"/>
                  </a:lnTo>
                  <a:lnTo>
                    <a:pt x="299" y="1037"/>
                  </a:lnTo>
                  <a:lnTo>
                    <a:pt x="288" y="1073"/>
                  </a:lnTo>
                  <a:lnTo>
                    <a:pt x="266" y="1097"/>
                  </a:lnTo>
                  <a:lnTo>
                    <a:pt x="211" y="1109"/>
                  </a:lnTo>
                  <a:lnTo>
                    <a:pt x="111" y="1121"/>
                  </a:lnTo>
                  <a:lnTo>
                    <a:pt x="55" y="1121"/>
                  </a:lnTo>
                  <a:lnTo>
                    <a:pt x="44" y="1133"/>
                  </a:lnTo>
                  <a:lnTo>
                    <a:pt x="44" y="1156"/>
                  </a:lnTo>
                  <a:lnTo>
                    <a:pt x="55" y="1168"/>
                  </a:lnTo>
                  <a:lnTo>
                    <a:pt x="632" y="1168"/>
                  </a:lnTo>
                  <a:lnTo>
                    <a:pt x="643" y="1156"/>
                  </a:lnTo>
                  <a:lnTo>
                    <a:pt x="643" y="1121"/>
                  </a:lnTo>
                  <a:lnTo>
                    <a:pt x="555" y="1121"/>
                  </a:lnTo>
                  <a:lnTo>
                    <a:pt x="521" y="1109"/>
                  </a:lnTo>
                  <a:lnTo>
                    <a:pt x="455" y="1109"/>
                  </a:lnTo>
                  <a:lnTo>
                    <a:pt x="433" y="1085"/>
                  </a:lnTo>
                  <a:lnTo>
                    <a:pt x="433" y="1037"/>
                  </a:lnTo>
                  <a:lnTo>
                    <a:pt x="654" y="119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29" name="Freeform 85"/>
            <p:cNvSpPr>
              <a:spLocks/>
            </p:cNvSpPr>
            <p:nvPr/>
          </p:nvSpPr>
          <p:spPr bwMode="auto">
            <a:xfrm>
              <a:off x="33564" y="2829"/>
              <a:ext cx="421" cy="2063"/>
            </a:xfrm>
            <a:custGeom>
              <a:avLst/>
              <a:gdLst/>
              <a:ahLst/>
              <a:cxnLst>
                <a:cxn ang="0">
                  <a:pos x="421" y="2051"/>
                </a:cxn>
                <a:cxn ang="0">
                  <a:pos x="410" y="2039"/>
                </a:cxn>
                <a:cxn ang="0">
                  <a:pos x="410" y="2027"/>
                </a:cxn>
                <a:cxn ang="0">
                  <a:pos x="355" y="1955"/>
                </a:cxn>
                <a:cxn ang="0">
                  <a:pos x="288" y="1848"/>
                </a:cxn>
                <a:cxn ang="0">
                  <a:pos x="222" y="1717"/>
                </a:cxn>
                <a:cxn ang="0">
                  <a:pos x="155" y="1526"/>
                </a:cxn>
                <a:cxn ang="0">
                  <a:pos x="122" y="1287"/>
                </a:cxn>
                <a:cxn ang="0">
                  <a:pos x="111" y="1037"/>
                </a:cxn>
                <a:cxn ang="0">
                  <a:pos x="133" y="715"/>
                </a:cxn>
                <a:cxn ang="0">
                  <a:pos x="188" y="453"/>
                </a:cxn>
                <a:cxn ang="0">
                  <a:pos x="277" y="226"/>
                </a:cxn>
                <a:cxn ang="0">
                  <a:pos x="399" y="47"/>
                </a:cxn>
                <a:cxn ang="0">
                  <a:pos x="410" y="35"/>
                </a:cxn>
                <a:cxn ang="0">
                  <a:pos x="410" y="23"/>
                </a:cxn>
                <a:cxn ang="0">
                  <a:pos x="421" y="23"/>
                </a:cxn>
                <a:cxn ang="0">
                  <a:pos x="410" y="12"/>
                </a:cxn>
                <a:cxn ang="0">
                  <a:pos x="410" y="0"/>
                </a:cxn>
                <a:cxn ang="0">
                  <a:pos x="399" y="0"/>
                </a:cxn>
                <a:cxn ang="0">
                  <a:pos x="388" y="12"/>
                </a:cxn>
                <a:cxn ang="0">
                  <a:pos x="366" y="23"/>
                </a:cxn>
                <a:cxn ang="0">
                  <a:pos x="266" y="131"/>
                </a:cxn>
                <a:cxn ang="0">
                  <a:pos x="155" y="310"/>
                </a:cxn>
                <a:cxn ang="0">
                  <a:pos x="66" y="512"/>
                </a:cxn>
                <a:cxn ang="0">
                  <a:pos x="22" y="763"/>
                </a:cxn>
                <a:cxn ang="0">
                  <a:pos x="0" y="1037"/>
                </a:cxn>
                <a:cxn ang="0">
                  <a:pos x="11" y="1240"/>
                </a:cxn>
                <a:cxn ang="0">
                  <a:pos x="44" y="1454"/>
                </a:cxn>
                <a:cxn ang="0">
                  <a:pos x="122" y="1693"/>
                </a:cxn>
                <a:cxn ang="0">
                  <a:pos x="244" y="1908"/>
                </a:cxn>
                <a:cxn ang="0">
                  <a:pos x="322" y="1991"/>
                </a:cxn>
                <a:cxn ang="0">
                  <a:pos x="344" y="2027"/>
                </a:cxn>
                <a:cxn ang="0">
                  <a:pos x="366" y="2039"/>
                </a:cxn>
                <a:cxn ang="0">
                  <a:pos x="388" y="2063"/>
                </a:cxn>
                <a:cxn ang="0">
                  <a:pos x="410" y="2063"/>
                </a:cxn>
                <a:cxn ang="0">
                  <a:pos x="421" y="2051"/>
                </a:cxn>
              </a:cxnLst>
              <a:rect l="0" t="0" r="r" b="b"/>
              <a:pathLst>
                <a:path w="421" h="2063">
                  <a:moveTo>
                    <a:pt x="421" y="2051"/>
                  </a:moveTo>
                  <a:lnTo>
                    <a:pt x="410" y="2039"/>
                  </a:lnTo>
                  <a:lnTo>
                    <a:pt x="410" y="2027"/>
                  </a:lnTo>
                  <a:lnTo>
                    <a:pt x="355" y="1955"/>
                  </a:lnTo>
                  <a:lnTo>
                    <a:pt x="288" y="1848"/>
                  </a:lnTo>
                  <a:lnTo>
                    <a:pt x="222" y="1717"/>
                  </a:lnTo>
                  <a:lnTo>
                    <a:pt x="155" y="1526"/>
                  </a:lnTo>
                  <a:lnTo>
                    <a:pt x="122" y="1287"/>
                  </a:lnTo>
                  <a:lnTo>
                    <a:pt x="111" y="1037"/>
                  </a:lnTo>
                  <a:lnTo>
                    <a:pt x="133" y="715"/>
                  </a:lnTo>
                  <a:lnTo>
                    <a:pt x="188" y="453"/>
                  </a:lnTo>
                  <a:lnTo>
                    <a:pt x="277" y="226"/>
                  </a:lnTo>
                  <a:lnTo>
                    <a:pt x="399" y="47"/>
                  </a:lnTo>
                  <a:lnTo>
                    <a:pt x="410" y="35"/>
                  </a:lnTo>
                  <a:lnTo>
                    <a:pt x="410" y="23"/>
                  </a:lnTo>
                  <a:lnTo>
                    <a:pt x="421" y="23"/>
                  </a:lnTo>
                  <a:lnTo>
                    <a:pt x="410" y="12"/>
                  </a:lnTo>
                  <a:lnTo>
                    <a:pt x="410" y="0"/>
                  </a:lnTo>
                  <a:lnTo>
                    <a:pt x="399" y="0"/>
                  </a:lnTo>
                  <a:lnTo>
                    <a:pt x="388" y="12"/>
                  </a:lnTo>
                  <a:lnTo>
                    <a:pt x="366" y="23"/>
                  </a:lnTo>
                  <a:lnTo>
                    <a:pt x="266" y="131"/>
                  </a:lnTo>
                  <a:lnTo>
                    <a:pt x="155" y="310"/>
                  </a:lnTo>
                  <a:lnTo>
                    <a:pt x="66" y="512"/>
                  </a:lnTo>
                  <a:lnTo>
                    <a:pt x="22" y="763"/>
                  </a:lnTo>
                  <a:lnTo>
                    <a:pt x="0" y="1037"/>
                  </a:lnTo>
                  <a:lnTo>
                    <a:pt x="11" y="1240"/>
                  </a:lnTo>
                  <a:lnTo>
                    <a:pt x="44" y="1454"/>
                  </a:lnTo>
                  <a:lnTo>
                    <a:pt x="122" y="1693"/>
                  </a:lnTo>
                  <a:lnTo>
                    <a:pt x="244" y="1908"/>
                  </a:lnTo>
                  <a:lnTo>
                    <a:pt x="322" y="1991"/>
                  </a:lnTo>
                  <a:lnTo>
                    <a:pt x="344" y="2027"/>
                  </a:lnTo>
                  <a:lnTo>
                    <a:pt x="366" y="2039"/>
                  </a:lnTo>
                  <a:lnTo>
                    <a:pt x="388" y="2063"/>
                  </a:lnTo>
                  <a:lnTo>
                    <a:pt x="410" y="2063"/>
                  </a:lnTo>
                  <a:lnTo>
                    <a:pt x="421" y="205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0" name="Freeform 86"/>
            <p:cNvSpPr>
              <a:spLocks/>
            </p:cNvSpPr>
            <p:nvPr/>
          </p:nvSpPr>
          <p:spPr bwMode="auto">
            <a:xfrm>
              <a:off x="34318" y="2805"/>
              <a:ext cx="533" cy="835"/>
            </a:xfrm>
            <a:custGeom>
              <a:avLst/>
              <a:gdLst/>
              <a:ahLst/>
              <a:cxnLst>
                <a:cxn ang="0">
                  <a:pos x="521" y="83"/>
                </a:cxn>
                <a:cxn ang="0">
                  <a:pos x="533" y="71"/>
                </a:cxn>
                <a:cxn ang="0">
                  <a:pos x="533" y="36"/>
                </a:cxn>
                <a:cxn ang="0">
                  <a:pos x="111" y="36"/>
                </a:cxn>
                <a:cxn ang="0">
                  <a:pos x="89" y="12"/>
                </a:cxn>
                <a:cxn ang="0">
                  <a:pos x="78" y="12"/>
                </a:cxn>
                <a:cxn ang="0">
                  <a:pos x="78" y="0"/>
                </a:cxn>
                <a:cxn ang="0">
                  <a:pos x="45" y="0"/>
                </a:cxn>
                <a:cxn ang="0">
                  <a:pos x="0" y="250"/>
                </a:cxn>
                <a:cxn ang="0">
                  <a:pos x="33" y="250"/>
                </a:cxn>
                <a:cxn ang="0">
                  <a:pos x="33" y="238"/>
                </a:cxn>
                <a:cxn ang="0">
                  <a:pos x="45" y="214"/>
                </a:cxn>
                <a:cxn ang="0">
                  <a:pos x="56" y="179"/>
                </a:cxn>
                <a:cxn ang="0">
                  <a:pos x="56" y="155"/>
                </a:cxn>
                <a:cxn ang="0">
                  <a:pos x="67" y="143"/>
                </a:cxn>
                <a:cxn ang="0">
                  <a:pos x="433" y="143"/>
                </a:cxn>
                <a:cxn ang="0">
                  <a:pos x="411" y="179"/>
                </a:cxn>
                <a:cxn ang="0">
                  <a:pos x="377" y="202"/>
                </a:cxn>
                <a:cxn ang="0">
                  <a:pos x="333" y="274"/>
                </a:cxn>
                <a:cxn ang="0">
                  <a:pos x="311" y="298"/>
                </a:cxn>
                <a:cxn ang="0">
                  <a:pos x="222" y="453"/>
                </a:cxn>
                <a:cxn ang="0">
                  <a:pos x="178" y="584"/>
                </a:cxn>
                <a:cxn ang="0">
                  <a:pos x="155" y="691"/>
                </a:cxn>
                <a:cxn ang="0">
                  <a:pos x="155" y="787"/>
                </a:cxn>
                <a:cxn ang="0">
                  <a:pos x="167" y="811"/>
                </a:cxn>
                <a:cxn ang="0">
                  <a:pos x="167" y="823"/>
                </a:cxn>
                <a:cxn ang="0">
                  <a:pos x="189" y="835"/>
                </a:cxn>
                <a:cxn ang="0">
                  <a:pos x="233" y="835"/>
                </a:cxn>
                <a:cxn ang="0">
                  <a:pos x="255" y="811"/>
                </a:cxn>
                <a:cxn ang="0">
                  <a:pos x="255" y="715"/>
                </a:cxn>
                <a:cxn ang="0">
                  <a:pos x="266" y="560"/>
                </a:cxn>
                <a:cxn ang="0">
                  <a:pos x="289" y="453"/>
                </a:cxn>
                <a:cxn ang="0">
                  <a:pos x="322" y="369"/>
                </a:cxn>
                <a:cxn ang="0">
                  <a:pos x="355" y="310"/>
                </a:cxn>
                <a:cxn ang="0">
                  <a:pos x="521" y="83"/>
                </a:cxn>
              </a:cxnLst>
              <a:rect l="0" t="0" r="r" b="b"/>
              <a:pathLst>
                <a:path w="533" h="835">
                  <a:moveTo>
                    <a:pt x="521" y="83"/>
                  </a:moveTo>
                  <a:lnTo>
                    <a:pt x="533" y="71"/>
                  </a:lnTo>
                  <a:lnTo>
                    <a:pt x="533" y="36"/>
                  </a:lnTo>
                  <a:lnTo>
                    <a:pt x="111" y="36"/>
                  </a:lnTo>
                  <a:lnTo>
                    <a:pt x="89" y="12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5" y="0"/>
                  </a:lnTo>
                  <a:lnTo>
                    <a:pt x="0" y="250"/>
                  </a:lnTo>
                  <a:lnTo>
                    <a:pt x="33" y="250"/>
                  </a:lnTo>
                  <a:lnTo>
                    <a:pt x="33" y="238"/>
                  </a:lnTo>
                  <a:lnTo>
                    <a:pt x="45" y="214"/>
                  </a:lnTo>
                  <a:lnTo>
                    <a:pt x="56" y="179"/>
                  </a:lnTo>
                  <a:lnTo>
                    <a:pt x="56" y="155"/>
                  </a:lnTo>
                  <a:lnTo>
                    <a:pt x="67" y="143"/>
                  </a:lnTo>
                  <a:lnTo>
                    <a:pt x="433" y="143"/>
                  </a:lnTo>
                  <a:lnTo>
                    <a:pt x="411" y="179"/>
                  </a:lnTo>
                  <a:lnTo>
                    <a:pt x="377" y="202"/>
                  </a:lnTo>
                  <a:lnTo>
                    <a:pt x="333" y="274"/>
                  </a:lnTo>
                  <a:lnTo>
                    <a:pt x="311" y="298"/>
                  </a:lnTo>
                  <a:lnTo>
                    <a:pt x="222" y="453"/>
                  </a:lnTo>
                  <a:lnTo>
                    <a:pt x="178" y="584"/>
                  </a:lnTo>
                  <a:lnTo>
                    <a:pt x="155" y="691"/>
                  </a:lnTo>
                  <a:lnTo>
                    <a:pt x="155" y="787"/>
                  </a:lnTo>
                  <a:lnTo>
                    <a:pt x="167" y="811"/>
                  </a:lnTo>
                  <a:lnTo>
                    <a:pt x="167" y="823"/>
                  </a:lnTo>
                  <a:lnTo>
                    <a:pt x="189" y="835"/>
                  </a:lnTo>
                  <a:lnTo>
                    <a:pt x="233" y="835"/>
                  </a:lnTo>
                  <a:lnTo>
                    <a:pt x="255" y="811"/>
                  </a:lnTo>
                  <a:lnTo>
                    <a:pt x="255" y="715"/>
                  </a:lnTo>
                  <a:lnTo>
                    <a:pt x="266" y="560"/>
                  </a:lnTo>
                  <a:lnTo>
                    <a:pt x="289" y="453"/>
                  </a:lnTo>
                  <a:lnTo>
                    <a:pt x="322" y="369"/>
                  </a:lnTo>
                  <a:lnTo>
                    <a:pt x="355" y="310"/>
                  </a:lnTo>
                  <a:lnTo>
                    <a:pt x="521" y="83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1" name="Freeform 87"/>
            <p:cNvSpPr>
              <a:spLocks/>
            </p:cNvSpPr>
            <p:nvPr/>
          </p:nvSpPr>
          <p:spPr bwMode="auto">
            <a:xfrm>
              <a:off x="34928" y="3079"/>
              <a:ext cx="677" cy="549"/>
            </a:xfrm>
            <a:custGeom>
              <a:avLst/>
              <a:gdLst/>
              <a:ahLst/>
              <a:cxnLst>
                <a:cxn ang="0">
                  <a:pos x="78" y="477"/>
                </a:cxn>
                <a:cxn ang="0">
                  <a:pos x="67" y="513"/>
                </a:cxn>
                <a:cxn ang="0">
                  <a:pos x="89" y="549"/>
                </a:cxn>
                <a:cxn ang="0">
                  <a:pos x="156" y="525"/>
                </a:cxn>
                <a:cxn ang="0">
                  <a:pos x="167" y="477"/>
                </a:cxn>
                <a:cxn ang="0">
                  <a:pos x="189" y="382"/>
                </a:cxn>
                <a:cxn ang="0">
                  <a:pos x="211" y="298"/>
                </a:cxn>
                <a:cxn ang="0">
                  <a:pos x="222" y="239"/>
                </a:cxn>
                <a:cxn ang="0">
                  <a:pos x="233" y="191"/>
                </a:cxn>
                <a:cxn ang="0">
                  <a:pos x="289" y="119"/>
                </a:cxn>
                <a:cxn ang="0">
                  <a:pos x="433" y="36"/>
                </a:cxn>
                <a:cxn ang="0">
                  <a:pos x="488" y="72"/>
                </a:cxn>
                <a:cxn ang="0">
                  <a:pos x="499" y="119"/>
                </a:cxn>
                <a:cxn ang="0">
                  <a:pos x="455" y="310"/>
                </a:cxn>
                <a:cxn ang="0">
                  <a:pos x="411" y="429"/>
                </a:cxn>
                <a:cxn ang="0">
                  <a:pos x="433" y="513"/>
                </a:cxn>
                <a:cxn ang="0">
                  <a:pos x="488" y="549"/>
                </a:cxn>
                <a:cxn ang="0">
                  <a:pos x="588" y="525"/>
                </a:cxn>
                <a:cxn ang="0">
                  <a:pos x="644" y="465"/>
                </a:cxn>
                <a:cxn ang="0">
                  <a:pos x="677" y="405"/>
                </a:cxn>
                <a:cxn ang="0">
                  <a:pos x="655" y="346"/>
                </a:cxn>
                <a:cxn ang="0">
                  <a:pos x="644" y="370"/>
                </a:cxn>
                <a:cxn ang="0">
                  <a:pos x="555" y="513"/>
                </a:cxn>
                <a:cxn ang="0">
                  <a:pos x="499" y="501"/>
                </a:cxn>
                <a:cxn ang="0">
                  <a:pos x="510" y="405"/>
                </a:cxn>
                <a:cxn ang="0">
                  <a:pos x="544" y="310"/>
                </a:cxn>
                <a:cxn ang="0">
                  <a:pos x="577" y="143"/>
                </a:cxn>
                <a:cxn ang="0">
                  <a:pos x="566" y="60"/>
                </a:cxn>
                <a:cxn ang="0">
                  <a:pos x="522" y="24"/>
                </a:cxn>
                <a:cxn ang="0">
                  <a:pos x="466" y="12"/>
                </a:cxn>
                <a:cxn ang="0">
                  <a:pos x="355" y="24"/>
                </a:cxn>
                <a:cxn ang="0">
                  <a:pos x="244" y="119"/>
                </a:cxn>
                <a:cxn ang="0">
                  <a:pos x="200" y="36"/>
                </a:cxn>
                <a:cxn ang="0">
                  <a:pos x="156" y="12"/>
                </a:cxn>
                <a:cxn ang="0">
                  <a:pos x="89" y="12"/>
                </a:cxn>
                <a:cxn ang="0">
                  <a:pos x="56" y="48"/>
                </a:cxn>
                <a:cxn ang="0">
                  <a:pos x="22" y="95"/>
                </a:cxn>
                <a:cxn ang="0">
                  <a:pos x="0" y="155"/>
                </a:cxn>
                <a:cxn ang="0">
                  <a:pos x="33" y="203"/>
                </a:cxn>
                <a:cxn ang="0">
                  <a:pos x="45" y="167"/>
                </a:cxn>
                <a:cxn ang="0">
                  <a:pos x="122" y="36"/>
                </a:cxn>
                <a:cxn ang="0">
                  <a:pos x="156" y="60"/>
                </a:cxn>
                <a:cxn ang="0">
                  <a:pos x="144" y="167"/>
                </a:cxn>
                <a:cxn ang="0">
                  <a:pos x="122" y="274"/>
                </a:cxn>
                <a:cxn ang="0">
                  <a:pos x="78" y="465"/>
                </a:cxn>
              </a:cxnLst>
              <a:rect l="0" t="0" r="r" b="b"/>
              <a:pathLst>
                <a:path w="677" h="549">
                  <a:moveTo>
                    <a:pt x="78" y="465"/>
                  </a:moveTo>
                  <a:lnTo>
                    <a:pt x="78" y="477"/>
                  </a:lnTo>
                  <a:lnTo>
                    <a:pt x="67" y="501"/>
                  </a:lnTo>
                  <a:lnTo>
                    <a:pt x="67" y="513"/>
                  </a:lnTo>
                  <a:lnTo>
                    <a:pt x="78" y="537"/>
                  </a:lnTo>
                  <a:lnTo>
                    <a:pt x="89" y="549"/>
                  </a:lnTo>
                  <a:lnTo>
                    <a:pt x="133" y="549"/>
                  </a:lnTo>
                  <a:lnTo>
                    <a:pt x="156" y="525"/>
                  </a:lnTo>
                  <a:lnTo>
                    <a:pt x="156" y="501"/>
                  </a:lnTo>
                  <a:lnTo>
                    <a:pt x="167" y="477"/>
                  </a:lnTo>
                  <a:lnTo>
                    <a:pt x="167" y="453"/>
                  </a:lnTo>
                  <a:lnTo>
                    <a:pt x="189" y="382"/>
                  </a:lnTo>
                  <a:lnTo>
                    <a:pt x="200" y="334"/>
                  </a:lnTo>
                  <a:lnTo>
                    <a:pt x="211" y="298"/>
                  </a:lnTo>
                  <a:lnTo>
                    <a:pt x="211" y="262"/>
                  </a:lnTo>
                  <a:lnTo>
                    <a:pt x="222" y="239"/>
                  </a:lnTo>
                  <a:lnTo>
                    <a:pt x="222" y="215"/>
                  </a:lnTo>
                  <a:lnTo>
                    <a:pt x="233" y="191"/>
                  </a:lnTo>
                  <a:lnTo>
                    <a:pt x="266" y="155"/>
                  </a:lnTo>
                  <a:lnTo>
                    <a:pt x="289" y="119"/>
                  </a:lnTo>
                  <a:lnTo>
                    <a:pt x="344" y="60"/>
                  </a:lnTo>
                  <a:lnTo>
                    <a:pt x="433" y="36"/>
                  </a:lnTo>
                  <a:lnTo>
                    <a:pt x="477" y="60"/>
                  </a:lnTo>
                  <a:lnTo>
                    <a:pt x="488" y="72"/>
                  </a:lnTo>
                  <a:lnTo>
                    <a:pt x="499" y="95"/>
                  </a:lnTo>
                  <a:lnTo>
                    <a:pt x="499" y="119"/>
                  </a:lnTo>
                  <a:lnTo>
                    <a:pt x="488" y="215"/>
                  </a:lnTo>
                  <a:lnTo>
                    <a:pt x="455" y="310"/>
                  </a:lnTo>
                  <a:lnTo>
                    <a:pt x="433" y="382"/>
                  </a:lnTo>
                  <a:lnTo>
                    <a:pt x="411" y="429"/>
                  </a:lnTo>
                  <a:lnTo>
                    <a:pt x="411" y="441"/>
                  </a:lnTo>
                  <a:lnTo>
                    <a:pt x="433" y="513"/>
                  </a:lnTo>
                  <a:lnTo>
                    <a:pt x="455" y="525"/>
                  </a:lnTo>
                  <a:lnTo>
                    <a:pt x="488" y="549"/>
                  </a:lnTo>
                  <a:lnTo>
                    <a:pt x="522" y="549"/>
                  </a:lnTo>
                  <a:lnTo>
                    <a:pt x="588" y="525"/>
                  </a:lnTo>
                  <a:lnTo>
                    <a:pt x="621" y="501"/>
                  </a:lnTo>
                  <a:lnTo>
                    <a:pt x="644" y="465"/>
                  </a:lnTo>
                  <a:lnTo>
                    <a:pt x="655" y="429"/>
                  </a:lnTo>
                  <a:lnTo>
                    <a:pt x="677" y="405"/>
                  </a:lnTo>
                  <a:lnTo>
                    <a:pt x="677" y="346"/>
                  </a:lnTo>
                  <a:lnTo>
                    <a:pt x="655" y="346"/>
                  </a:lnTo>
                  <a:lnTo>
                    <a:pt x="644" y="358"/>
                  </a:lnTo>
                  <a:lnTo>
                    <a:pt x="644" y="370"/>
                  </a:lnTo>
                  <a:lnTo>
                    <a:pt x="599" y="465"/>
                  </a:lnTo>
                  <a:lnTo>
                    <a:pt x="555" y="513"/>
                  </a:lnTo>
                  <a:lnTo>
                    <a:pt x="510" y="513"/>
                  </a:lnTo>
                  <a:lnTo>
                    <a:pt x="499" y="501"/>
                  </a:lnTo>
                  <a:lnTo>
                    <a:pt x="499" y="429"/>
                  </a:lnTo>
                  <a:lnTo>
                    <a:pt x="510" y="405"/>
                  </a:lnTo>
                  <a:lnTo>
                    <a:pt x="522" y="370"/>
                  </a:lnTo>
                  <a:lnTo>
                    <a:pt x="544" y="310"/>
                  </a:lnTo>
                  <a:lnTo>
                    <a:pt x="566" y="227"/>
                  </a:lnTo>
                  <a:lnTo>
                    <a:pt x="577" y="143"/>
                  </a:lnTo>
                  <a:lnTo>
                    <a:pt x="577" y="95"/>
                  </a:lnTo>
                  <a:lnTo>
                    <a:pt x="566" y="60"/>
                  </a:lnTo>
                  <a:lnTo>
                    <a:pt x="544" y="36"/>
                  </a:lnTo>
                  <a:lnTo>
                    <a:pt x="522" y="24"/>
                  </a:lnTo>
                  <a:lnTo>
                    <a:pt x="488" y="12"/>
                  </a:lnTo>
                  <a:lnTo>
                    <a:pt x="466" y="12"/>
                  </a:lnTo>
                  <a:lnTo>
                    <a:pt x="433" y="0"/>
                  </a:lnTo>
                  <a:lnTo>
                    <a:pt x="355" y="24"/>
                  </a:lnTo>
                  <a:lnTo>
                    <a:pt x="289" y="60"/>
                  </a:lnTo>
                  <a:lnTo>
                    <a:pt x="244" y="119"/>
                  </a:lnTo>
                  <a:lnTo>
                    <a:pt x="222" y="48"/>
                  </a:lnTo>
                  <a:lnTo>
                    <a:pt x="200" y="36"/>
                  </a:lnTo>
                  <a:lnTo>
                    <a:pt x="178" y="12"/>
                  </a:lnTo>
                  <a:lnTo>
                    <a:pt x="156" y="12"/>
                  </a:lnTo>
                  <a:lnTo>
                    <a:pt x="122" y="0"/>
                  </a:lnTo>
                  <a:lnTo>
                    <a:pt x="89" y="12"/>
                  </a:lnTo>
                  <a:lnTo>
                    <a:pt x="67" y="24"/>
                  </a:lnTo>
                  <a:lnTo>
                    <a:pt x="56" y="48"/>
                  </a:lnTo>
                  <a:lnTo>
                    <a:pt x="33" y="72"/>
                  </a:lnTo>
                  <a:lnTo>
                    <a:pt x="22" y="95"/>
                  </a:lnTo>
                  <a:lnTo>
                    <a:pt x="11" y="131"/>
                  </a:lnTo>
                  <a:lnTo>
                    <a:pt x="0" y="155"/>
                  </a:lnTo>
                  <a:lnTo>
                    <a:pt x="0" y="203"/>
                  </a:lnTo>
                  <a:lnTo>
                    <a:pt x="33" y="203"/>
                  </a:lnTo>
                  <a:lnTo>
                    <a:pt x="33" y="191"/>
                  </a:lnTo>
                  <a:lnTo>
                    <a:pt x="45" y="167"/>
                  </a:lnTo>
                  <a:lnTo>
                    <a:pt x="78" y="60"/>
                  </a:lnTo>
                  <a:lnTo>
                    <a:pt x="122" y="36"/>
                  </a:lnTo>
                  <a:lnTo>
                    <a:pt x="144" y="48"/>
                  </a:lnTo>
                  <a:lnTo>
                    <a:pt x="156" y="60"/>
                  </a:lnTo>
                  <a:lnTo>
                    <a:pt x="156" y="131"/>
                  </a:lnTo>
                  <a:lnTo>
                    <a:pt x="144" y="167"/>
                  </a:lnTo>
                  <a:lnTo>
                    <a:pt x="144" y="203"/>
                  </a:lnTo>
                  <a:lnTo>
                    <a:pt x="122" y="274"/>
                  </a:lnTo>
                  <a:lnTo>
                    <a:pt x="122" y="310"/>
                  </a:lnTo>
                  <a:lnTo>
                    <a:pt x="78" y="46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2" name="Line 88"/>
            <p:cNvSpPr>
              <a:spLocks noChangeShapeType="1"/>
            </p:cNvSpPr>
            <p:nvPr/>
          </p:nvSpPr>
          <p:spPr bwMode="auto">
            <a:xfrm>
              <a:off x="34240" y="3866"/>
              <a:ext cx="1431" cy="1"/>
            </a:xfrm>
            <a:prstGeom prst="line">
              <a:avLst/>
            </a:prstGeom>
            <a:noFill/>
            <a:ln w="67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3" name="Freeform 89"/>
            <p:cNvSpPr>
              <a:spLocks/>
            </p:cNvSpPr>
            <p:nvPr/>
          </p:nvSpPr>
          <p:spPr bwMode="auto">
            <a:xfrm>
              <a:off x="34440" y="4093"/>
              <a:ext cx="411" cy="799"/>
            </a:xfrm>
            <a:custGeom>
              <a:avLst/>
              <a:gdLst/>
              <a:ahLst/>
              <a:cxnLst>
                <a:cxn ang="0">
                  <a:pos x="255" y="35"/>
                </a:cxn>
                <a:cxn ang="0">
                  <a:pos x="255" y="12"/>
                </a:cxn>
                <a:cxn ang="0">
                  <a:pos x="244" y="0"/>
                </a:cxn>
                <a:cxn ang="0">
                  <a:pos x="222" y="0"/>
                </a:cxn>
                <a:cxn ang="0">
                  <a:pos x="144" y="47"/>
                </a:cxn>
                <a:cxn ang="0">
                  <a:pos x="67" y="71"/>
                </a:cxn>
                <a:cxn ang="0">
                  <a:pos x="0" y="71"/>
                </a:cxn>
                <a:cxn ang="0">
                  <a:pos x="0" y="119"/>
                </a:cxn>
                <a:cxn ang="0">
                  <a:pos x="67" y="119"/>
                </a:cxn>
                <a:cxn ang="0">
                  <a:pos x="111" y="107"/>
                </a:cxn>
                <a:cxn ang="0">
                  <a:pos x="167" y="83"/>
                </a:cxn>
                <a:cxn ang="0">
                  <a:pos x="167" y="715"/>
                </a:cxn>
                <a:cxn ang="0">
                  <a:pos x="133" y="751"/>
                </a:cxn>
                <a:cxn ang="0">
                  <a:pos x="11" y="751"/>
                </a:cxn>
                <a:cxn ang="0">
                  <a:pos x="11" y="799"/>
                </a:cxn>
                <a:cxn ang="0">
                  <a:pos x="411" y="799"/>
                </a:cxn>
                <a:cxn ang="0">
                  <a:pos x="411" y="751"/>
                </a:cxn>
                <a:cxn ang="0">
                  <a:pos x="289" y="751"/>
                </a:cxn>
                <a:cxn ang="0">
                  <a:pos x="266" y="739"/>
                </a:cxn>
                <a:cxn ang="0">
                  <a:pos x="255" y="727"/>
                </a:cxn>
                <a:cxn ang="0">
                  <a:pos x="255" y="703"/>
                </a:cxn>
                <a:cxn ang="0">
                  <a:pos x="255" y="35"/>
                </a:cxn>
              </a:cxnLst>
              <a:rect l="0" t="0" r="r" b="b"/>
              <a:pathLst>
                <a:path w="411" h="799">
                  <a:moveTo>
                    <a:pt x="255" y="35"/>
                  </a:moveTo>
                  <a:lnTo>
                    <a:pt x="255" y="12"/>
                  </a:lnTo>
                  <a:lnTo>
                    <a:pt x="244" y="0"/>
                  </a:lnTo>
                  <a:lnTo>
                    <a:pt x="222" y="0"/>
                  </a:lnTo>
                  <a:lnTo>
                    <a:pt x="144" y="47"/>
                  </a:lnTo>
                  <a:lnTo>
                    <a:pt x="67" y="71"/>
                  </a:lnTo>
                  <a:lnTo>
                    <a:pt x="0" y="71"/>
                  </a:lnTo>
                  <a:lnTo>
                    <a:pt x="0" y="119"/>
                  </a:lnTo>
                  <a:lnTo>
                    <a:pt x="67" y="119"/>
                  </a:lnTo>
                  <a:lnTo>
                    <a:pt x="111" y="107"/>
                  </a:lnTo>
                  <a:lnTo>
                    <a:pt x="167" y="83"/>
                  </a:lnTo>
                  <a:lnTo>
                    <a:pt x="167" y="715"/>
                  </a:lnTo>
                  <a:lnTo>
                    <a:pt x="133" y="751"/>
                  </a:lnTo>
                  <a:lnTo>
                    <a:pt x="11" y="751"/>
                  </a:lnTo>
                  <a:lnTo>
                    <a:pt x="11" y="799"/>
                  </a:lnTo>
                  <a:lnTo>
                    <a:pt x="411" y="799"/>
                  </a:lnTo>
                  <a:lnTo>
                    <a:pt x="411" y="751"/>
                  </a:lnTo>
                  <a:lnTo>
                    <a:pt x="289" y="751"/>
                  </a:lnTo>
                  <a:lnTo>
                    <a:pt x="266" y="739"/>
                  </a:lnTo>
                  <a:lnTo>
                    <a:pt x="255" y="727"/>
                  </a:lnTo>
                  <a:lnTo>
                    <a:pt x="255" y="703"/>
                  </a:lnTo>
                  <a:lnTo>
                    <a:pt x="255" y="3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4" name="Freeform 90"/>
            <p:cNvSpPr>
              <a:spLocks noEditPoints="1"/>
            </p:cNvSpPr>
            <p:nvPr/>
          </p:nvSpPr>
          <p:spPr bwMode="auto">
            <a:xfrm>
              <a:off x="35017" y="4093"/>
              <a:ext cx="521" cy="822"/>
            </a:xfrm>
            <a:custGeom>
              <a:avLst/>
              <a:gdLst/>
              <a:ahLst/>
              <a:cxnLst>
                <a:cxn ang="0">
                  <a:pos x="521" y="417"/>
                </a:cxn>
                <a:cxn ang="0">
                  <a:pos x="499" y="238"/>
                </a:cxn>
                <a:cxn ang="0">
                  <a:pos x="455" y="107"/>
                </a:cxn>
                <a:cxn ang="0">
                  <a:pos x="410" y="47"/>
                </a:cxn>
                <a:cxn ang="0">
                  <a:pos x="344" y="12"/>
                </a:cxn>
                <a:cxn ang="0">
                  <a:pos x="255" y="0"/>
                </a:cxn>
                <a:cxn ang="0">
                  <a:pos x="155" y="23"/>
                </a:cxn>
                <a:cxn ang="0">
                  <a:pos x="89" y="71"/>
                </a:cxn>
                <a:cxn ang="0">
                  <a:pos x="44" y="131"/>
                </a:cxn>
                <a:cxn ang="0">
                  <a:pos x="0" y="298"/>
                </a:cxn>
                <a:cxn ang="0">
                  <a:pos x="0" y="536"/>
                </a:cxn>
                <a:cxn ang="0">
                  <a:pos x="22" y="608"/>
                </a:cxn>
                <a:cxn ang="0">
                  <a:pos x="44" y="691"/>
                </a:cxn>
                <a:cxn ang="0">
                  <a:pos x="89" y="763"/>
                </a:cxn>
                <a:cxn ang="0">
                  <a:pos x="155" y="811"/>
                </a:cxn>
                <a:cxn ang="0">
                  <a:pos x="255" y="822"/>
                </a:cxn>
                <a:cxn ang="0">
                  <a:pos x="355" y="799"/>
                </a:cxn>
                <a:cxn ang="0">
                  <a:pos x="421" y="751"/>
                </a:cxn>
                <a:cxn ang="0">
                  <a:pos x="466" y="691"/>
                </a:cxn>
                <a:cxn ang="0">
                  <a:pos x="499" y="608"/>
                </a:cxn>
                <a:cxn ang="0">
                  <a:pos x="510" y="536"/>
                </a:cxn>
                <a:cxn ang="0">
                  <a:pos x="510" y="465"/>
                </a:cxn>
                <a:cxn ang="0">
                  <a:pos x="521" y="417"/>
                </a:cxn>
                <a:cxn ang="0">
                  <a:pos x="255" y="787"/>
                </a:cxn>
                <a:cxn ang="0">
                  <a:pos x="233" y="787"/>
                </a:cxn>
                <a:cxn ang="0">
                  <a:pos x="200" y="775"/>
                </a:cxn>
                <a:cxn ang="0">
                  <a:pos x="177" y="763"/>
                </a:cxn>
                <a:cxn ang="0">
                  <a:pos x="155" y="739"/>
                </a:cxn>
                <a:cxn ang="0">
                  <a:pos x="133" y="703"/>
                </a:cxn>
                <a:cxn ang="0">
                  <a:pos x="111" y="655"/>
                </a:cxn>
                <a:cxn ang="0">
                  <a:pos x="100" y="536"/>
                </a:cxn>
                <a:cxn ang="0">
                  <a:pos x="100" y="262"/>
                </a:cxn>
                <a:cxn ang="0">
                  <a:pos x="111" y="155"/>
                </a:cxn>
                <a:cxn ang="0">
                  <a:pos x="133" y="107"/>
                </a:cxn>
                <a:cxn ang="0">
                  <a:pos x="177" y="59"/>
                </a:cxn>
                <a:cxn ang="0">
                  <a:pos x="200" y="47"/>
                </a:cxn>
                <a:cxn ang="0">
                  <a:pos x="233" y="35"/>
                </a:cxn>
                <a:cxn ang="0">
                  <a:pos x="288" y="35"/>
                </a:cxn>
                <a:cxn ang="0">
                  <a:pos x="322" y="47"/>
                </a:cxn>
                <a:cxn ang="0">
                  <a:pos x="355" y="71"/>
                </a:cxn>
                <a:cxn ang="0">
                  <a:pos x="399" y="143"/>
                </a:cxn>
                <a:cxn ang="0">
                  <a:pos x="410" y="250"/>
                </a:cxn>
                <a:cxn ang="0">
                  <a:pos x="410" y="524"/>
                </a:cxn>
                <a:cxn ang="0">
                  <a:pos x="399" y="655"/>
                </a:cxn>
                <a:cxn ang="0">
                  <a:pos x="388" y="703"/>
                </a:cxn>
                <a:cxn ang="0">
                  <a:pos x="366" y="739"/>
                </a:cxn>
                <a:cxn ang="0">
                  <a:pos x="333" y="763"/>
                </a:cxn>
                <a:cxn ang="0">
                  <a:pos x="311" y="775"/>
                </a:cxn>
                <a:cxn ang="0">
                  <a:pos x="277" y="787"/>
                </a:cxn>
                <a:cxn ang="0">
                  <a:pos x="255" y="787"/>
                </a:cxn>
              </a:cxnLst>
              <a:rect l="0" t="0" r="r" b="b"/>
              <a:pathLst>
                <a:path w="521" h="822">
                  <a:moveTo>
                    <a:pt x="521" y="417"/>
                  </a:moveTo>
                  <a:lnTo>
                    <a:pt x="499" y="238"/>
                  </a:lnTo>
                  <a:lnTo>
                    <a:pt x="455" y="107"/>
                  </a:lnTo>
                  <a:lnTo>
                    <a:pt x="410" y="47"/>
                  </a:lnTo>
                  <a:lnTo>
                    <a:pt x="344" y="12"/>
                  </a:lnTo>
                  <a:lnTo>
                    <a:pt x="255" y="0"/>
                  </a:lnTo>
                  <a:lnTo>
                    <a:pt x="155" y="23"/>
                  </a:lnTo>
                  <a:lnTo>
                    <a:pt x="89" y="71"/>
                  </a:lnTo>
                  <a:lnTo>
                    <a:pt x="44" y="131"/>
                  </a:lnTo>
                  <a:lnTo>
                    <a:pt x="0" y="298"/>
                  </a:lnTo>
                  <a:lnTo>
                    <a:pt x="0" y="536"/>
                  </a:lnTo>
                  <a:lnTo>
                    <a:pt x="22" y="608"/>
                  </a:lnTo>
                  <a:lnTo>
                    <a:pt x="44" y="691"/>
                  </a:lnTo>
                  <a:lnTo>
                    <a:pt x="89" y="763"/>
                  </a:lnTo>
                  <a:lnTo>
                    <a:pt x="155" y="811"/>
                  </a:lnTo>
                  <a:lnTo>
                    <a:pt x="255" y="822"/>
                  </a:lnTo>
                  <a:lnTo>
                    <a:pt x="355" y="799"/>
                  </a:lnTo>
                  <a:lnTo>
                    <a:pt x="421" y="751"/>
                  </a:lnTo>
                  <a:lnTo>
                    <a:pt x="466" y="691"/>
                  </a:lnTo>
                  <a:lnTo>
                    <a:pt x="499" y="608"/>
                  </a:lnTo>
                  <a:lnTo>
                    <a:pt x="510" y="536"/>
                  </a:lnTo>
                  <a:lnTo>
                    <a:pt x="510" y="465"/>
                  </a:lnTo>
                  <a:lnTo>
                    <a:pt x="521" y="417"/>
                  </a:lnTo>
                  <a:close/>
                  <a:moveTo>
                    <a:pt x="255" y="787"/>
                  </a:moveTo>
                  <a:lnTo>
                    <a:pt x="233" y="787"/>
                  </a:lnTo>
                  <a:lnTo>
                    <a:pt x="200" y="775"/>
                  </a:lnTo>
                  <a:lnTo>
                    <a:pt x="177" y="763"/>
                  </a:lnTo>
                  <a:lnTo>
                    <a:pt x="155" y="739"/>
                  </a:lnTo>
                  <a:lnTo>
                    <a:pt x="133" y="703"/>
                  </a:lnTo>
                  <a:lnTo>
                    <a:pt x="111" y="655"/>
                  </a:lnTo>
                  <a:lnTo>
                    <a:pt x="100" y="536"/>
                  </a:lnTo>
                  <a:lnTo>
                    <a:pt x="100" y="262"/>
                  </a:lnTo>
                  <a:lnTo>
                    <a:pt x="111" y="155"/>
                  </a:lnTo>
                  <a:lnTo>
                    <a:pt x="133" y="107"/>
                  </a:lnTo>
                  <a:lnTo>
                    <a:pt x="177" y="59"/>
                  </a:lnTo>
                  <a:lnTo>
                    <a:pt x="200" y="47"/>
                  </a:lnTo>
                  <a:lnTo>
                    <a:pt x="233" y="35"/>
                  </a:lnTo>
                  <a:lnTo>
                    <a:pt x="288" y="35"/>
                  </a:lnTo>
                  <a:lnTo>
                    <a:pt x="322" y="47"/>
                  </a:lnTo>
                  <a:lnTo>
                    <a:pt x="355" y="71"/>
                  </a:lnTo>
                  <a:lnTo>
                    <a:pt x="399" y="143"/>
                  </a:lnTo>
                  <a:lnTo>
                    <a:pt x="410" y="250"/>
                  </a:lnTo>
                  <a:lnTo>
                    <a:pt x="410" y="524"/>
                  </a:lnTo>
                  <a:lnTo>
                    <a:pt x="399" y="655"/>
                  </a:lnTo>
                  <a:lnTo>
                    <a:pt x="388" y="703"/>
                  </a:lnTo>
                  <a:lnTo>
                    <a:pt x="366" y="739"/>
                  </a:lnTo>
                  <a:lnTo>
                    <a:pt x="333" y="763"/>
                  </a:lnTo>
                  <a:lnTo>
                    <a:pt x="311" y="775"/>
                  </a:lnTo>
                  <a:lnTo>
                    <a:pt x="277" y="787"/>
                  </a:lnTo>
                  <a:lnTo>
                    <a:pt x="255" y="78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5" name="Freeform 91"/>
            <p:cNvSpPr>
              <a:spLocks/>
            </p:cNvSpPr>
            <p:nvPr/>
          </p:nvSpPr>
          <p:spPr bwMode="auto">
            <a:xfrm>
              <a:off x="35927" y="2829"/>
              <a:ext cx="421" cy="2063"/>
            </a:xfrm>
            <a:custGeom>
              <a:avLst/>
              <a:gdLst/>
              <a:ahLst/>
              <a:cxnLst>
                <a:cxn ang="0">
                  <a:pos x="421" y="1037"/>
                </a:cxn>
                <a:cxn ang="0">
                  <a:pos x="410" y="834"/>
                </a:cxn>
                <a:cxn ang="0">
                  <a:pos x="377" y="608"/>
                </a:cxn>
                <a:cxn ang="0">
                  <a:pos x="299" y="381"/>
                </a:cxn>
                <a:cxn ang="0">
                  <a:pos x="166" y="155"/>
                </a:cxn>
                <a:cxn ang="0">
                  <a:pos x="155" y="143"/>
                </a:cxn>
                <a:cxn ang="0">
                  <a:pos x="144" y="119"/>
                </a:cxn>
                <a:cxn ang="0">
                  <a:pos x="55" y="23"/>
                </a:cxn>
                <a:cxn ang="0">
                  <a:pos x="33" y="12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11" y="12"/>
                </a:cxn>
                <a:cxn ang="0">
                  <a:pos x="0" y="23"/>
                </a:cxn>
                <a:cxn ang="0">
                  <a:pos x="11" y="35"/>
                </a:cxn>
                <a:cxn ang="0">
                  <a:pos x="77" y="119"/>
                </a:cxn>
                <a:cxn ang="0">
                  <a:pos x="144" y="214"/>
                </a:cxn>
                <a:cxn ang="0">
                  <a:pos x="199" y="357"/>
                </a:cxn>
                <a:cxn ang="0">
                  <a:pos x="255" y="536"/>
                </a:cxn>
                <a:cxn ang="0">
                  <a:pos x="299" y="787"/>
                </a:cxn>
                <a:cxn ang="0">
                  <a:pos x="310" y="1037"/>
                </a:cxn>
                <a:cxn ang="0">
                  <a:pos x="299" y="1299"/>
                </a:cxn>
                <a:cxn ang="0">
                  <a:pos x="255" y="1550"/>
                </a:cxn>
                <a:cxn ang="0">
                  <a:pos x="188" y="1764"/>
                </a:cxn>
                <a:cxn ang="0">
                  <a:pos x="99" y="1908"/>
                </a:cxn>
                <a:cxn ang="0">
                  <a:pos x="22" y="2027"/>
                </a:cxn>
                <a:cxn ang="0">
                  <a:pos x="11" y="2039"/>
                </a:cxn>
                <a:cxn ang="0">
                  <a:pos x="0" y="2039"/>
                </a:cxn>
                <a:cxn ang="0">
                  <a:pos x="0" y="2051"/>
                </a:cxn>
                <a:cxn ang="0">
                  <a:pos x="11" y="2063"/>
                </a:cxn>
                <a:cxn ang="0">
                  <a:pos x="33" y="2063"/>
                </a:cxn>
                <a:cxn ang="0">
                  <a:pos x="122" y="1967"/>
                </a:cxn>
                <a:cxn ang="0">
                  <a:pos x="144" y="1955"/>
                </a:cxn>
                <a:cxn ang="0">
                  <a:pos x="155" y="1931"/>
                </a:cxn>
                <a:cxn ang="0">
                  <a:pos x="266" y="1764"/>
                </a:cxn>
                <a:cxn ang="0">
                  <a:pos x="343" y="1550"/>
                </a:cxn>
                <a:cxn ang="0">
                  <a:pos x="399" y="1311"/>
                </a:cxn>
                <a:cxn ang="0">
                  <a:pos x="421" y="1037"/>
                </a:cxn>
              </a:cxnLst>
              <a:rect l="0" t="0" r="r" b="b"/>
              <a:pathLst>
                <a:path w="421" h="2063">
                  <a:moveTo>
                    <a:pt x="421" y="1037"/>
                  </a:moveTo>
                  <a:lnTo>
                    <a:pt x="410" y="834"/>
                  </a:lnTo>
                  <a:lnTo>
                    <a:pt x="377" y="608"/>
                  </a:lnTo>
                  <a:lnTo>
                    <a:pt x="299" y="381"/>
                  </a:lnTo>
                  <a:lnTo>
                    <a:pt x="166" y="155"/>
                  </a:lnTo>
                  <a:lnTo>
                    <a:pt x="155" y="143"/>
                  </a:lnTo>
                  <a:lnTo>
                    <a:pt x="144" y="119"/>
                  </a:lnTo>
                  <a:lnTo>
                    <a:pt x="55" y="23"/>
                  </a:lnTo>
                  <a:lnTo>
                    <a:pt x="33" y="12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11" y="12"/>
                  </a:lnTo>
                  <a:lnTo>
                    <a:pt x="0" y="23"/>
                  </a:lnTo>
                  <a:lnTo>
                    <a:pt x="11" y="35"/>
                  </a:lnTo>
                  <a:lnTo>
                    <a:pt x="77" y="119"/>
                  </a:lnTo>
                  <a:lnTo>
                    <a:pt x="144" y="214"/>
                  </a:lnTo>
                  <a:lnTo>
                    <a:pt x="199" y="357"/>
                  </a:lnTo>
                  <a:lnTo>
                    <a:pt x="255" y="536"/>
                  </a:lnTo>
                  <a:lnTo>
                    <a:pt x="299" y="787"/>
                  </a:lnTo>
                  <a:lnTo>
                    <a:pt x="310" y="1037"/>
                  </a:lnTo>
                  <a:lnTo>
                    <a:pt x="299" y="1299"/>
                  </a:lnTo>
                  <a:lnTo>
                    <a:pt x="255" y="1550"/>
                  </a:lnTo>
                  <a:lnTo>
                    <a:pt x="188" y="1764"/>
                  </a:lnTo>
                  <a:lnTo>
                    <a:pt x="99" y="1908"/>
                  </a:lnTo>
                  <a:lnTo>
                    <a:pt x="22" y="2027"/>
                  </a:lnTo>
                  <a:lnTo>
                    <a:pt x="11" y="2039"/>
                  </a:lnTo>
                  <a:lnTo>
                    <a:pt x="0" y="2039"/>
                  </a:lnTo>
                  <a:lnTo>
                    <a:pt x="0" y="2051"/>
                  </a:lnTo>
                  <a:lnTo>
                    <a:pt x="11" y="2063"/>
                  </a:lnTo>
                  <a:lnTo>
                    <a:pt x="33" y="2063"/>
                  </a:lnTo>
                  <a:lnTo>
                    <a:pt x="122" y="1967"/>
                  </a:lnTo>
                  <a:lnTo>
                    <a:pt x="144" y="1955"/>
                  </a:lnTo>
                  <a:lnTo>
                    <a:pt x="155" y="1931"/>
                  </a:lnTo>
                  <a:lnTo>
                    <a:pt x="266" y="1764"/>
                  </a:lnTo>
                  <a:lnTo>
                    <a:pt x="343" y="1550"/>
                  </a:lnTo>
                  <a:lnTo>
                    <a:pt x="399" y="1311"/>
                  </a:lnTo>
                  <a:lnTo>
                    <a:pt x="421" y="103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36" name="Freeform 92"/>
            <p:cNvSpPr>
              <a:spLocks noEditPoints="1"/>
            </p:cNvSpPr>
            <p:nvPr/>
          </p:nvSpPr>
          <p:spPr bwMode="auto">
            <a:xfrm>
              <a:off x="36681" y="3079"/>
              <a:ext cx="577" cy="1216"/>
            </a:xfrm>
            <a:custGeom>
              <a:avLst/>
              <a:gdLst/>
              <a:ahLst/>
              <a:cxnLst>
                <a:cxn ang="0">
                  <a:pos x="299" y="668"/>
                </a:cxn>
                <a:cxn ang="0">
                  <a:pos x="399" y="501"/>
                </a:cxn>
                <a:cxn ang="0">
                  <a:pos x="499" y="405"/>
                </a:cxn>
                <a:cxn ang="0">
                  <a:pos x="554" y="334"/>
                </a:cxn>
                <a:cxn ang="0">
                  <a:pos x="566" y="179"/>
                </a:cxn>
                <a:cxn ang="0">
                  <a:pos x="477" y="60"/>
                </a:cxn>
                <a:cxn ang="0">
                  <a:pos x="277" y="0"/>
                </a:cxn>
                <a:cxn ang="0">
                  <a:pos x="77" y="72"/>
                </a:cxn>
                <a:cxn ang="0">
                  <a:pos x="0" y="239"/>
                </a:cxn>
                <a:cxn ang="0">
                  <a:pos x="11" y="286"/>
                </a:cxn>
                <a:cxn ang="0">
                  <a:pos x="111" y="310"/>
                </a:cxn>
                <a:cxn ang="0">
                  <a:pos x="144" y="262"/>
                </a:cxn>
                <a:cxn ang="0">
                  <a:pos x="133" y="191"/>
                </a:cxn>
                <a:cxn ang="0">
                  <a:pos x="100" y="167"/>
                </a:cxn>
                <a:cxn ang="0">
                  <a:pos x="55" y="155"/>
                </a:cxn>
                <a:cxn ang="0">
                  <a:pos x="199" y="48"/>
                </a:cxn>
                <a:cxn ang="0">
                  <a:pos x="388" y="72"/>
                </a:cxn>
                <a:cxn ang="0">
                  <a:pos x="432" y="143"/>
                </a:cxn>
                <a:cxn ang="0">
                  <a:pos x="444" y="274"/>
                </a:cxn>
                <a:cxn ang="0">
                  <a:pos x="421" y="346"/>
                </a:cxn>
                <a:cxn ang="0">
                  <a:pos x="388" y="394"/>
                </a:cxn>
                <a:cxn ang="0">
                  <a:pos x="255" y="656"/>
                </a:cxn>
                <a:cxn ang="0">
                  <a:pos x="244" y="882"/>
                </a:cxn>
                <a:cxn ang="0">
                  <a:pos x="277" y="894"/>
                </a:cxn>
                <a:cxn ang="0">
                  <a:pos x="288" y="847"/>
                </a:cxn>
                <a:cxn ang="0">
                  <a:pos x="355" y="1121"/>
                </a:cxn>
                <a:cxn ang="0">
                  <a:pos x="299" y="1037"/>
                </a:cxn>
                <a:cxn ang="0">
                  <a:pos x="188" y="1085"/>
                </a:cxn>
                <a:cxn ang="0">
                  <a:pos x="188" y="1157"/>
                </a:cxn>
                <a:cxn ang="0">
                  <a:pos x="233" y="1204"/>
                </a:cxn>
                <a:cxn ang="0">
                  <a:pos x="299" y="1204"/>
                </a:cxn>
                <a:cxn ang="0">
                  <a:pos x="344" y="1157"/>
                </a:cxn>
              </a:cxnLst>
              <a:rect l="0" t="0" r="r" b="b"/>
              <a:pathLst>
                <a:path w="577" h="1216">
                  <a:moveTo>
                    <a:pt x="288" y="787"/>
                  </a:moveTo>
                  <a:lnTo>
                    <a:pt x="299" y="668"/>
                  </a:lnTo>
                  <a:lnTo>
                    <a:pt x="344" y="572"/>
                  </a:lnTo>
                  <a:lnTo>
                    <a:pt x="399" y="501"/>
                  </a:lnTo>
                  <a:lnTo>
                    <a:pt x="455" y="441"/>
                  </a:lnTo>
                  <a:lnTo>
                    <a:pt x="499" y="405"/>
                  </a:lnTo>
                  <a:lnTo>
                    <a:pt x="532" y="370"/>
                  </a:lnTo>
                  <a:lnTo>
                    <a:pt x="554" y="334"/>
                  </a:lnTo>
                  <a:lnTo>
                    <a:pt x="577" y="239"/>
                  </a:lnTo>
                  <a:lnTo>
                    <a:pt x="566" y="179"/>
                  </a:lnTo>
                  <a:lnTo>
                    <a:pt x="532" y="107"/>
                  </a:lnTo>
                  <a:lnTo>
                    <a:pt x="477" y="60"/>
                  </a:lnTo>
                  <a:lnTo>
                    <a:pt x="399" y="24"/>
                  </a:lnTo>
                  <a:lnTo>
                    <a:pt x="277" y="0"/>
                  </a:lnTo>
                  <a:lnTo>
                    <a:pt x="155" y="24"/>
                  </a:lnTo>
                  <a:lnTo>
                    <a:pt x="77" y="72"/>
                  </a:lnTo>
                  <a:lnTo>
                    <a:pt x="22" y="155"/>
                  </a:lnTo>
                  <a:lnTo>
                    <a:pt x="0" y="239"/>
                  </a:lnTo>
                  <a:lnTo>
                    <a:pt x="0" y="262"/>
                  </a:lnTo>
                  <a:lnTo>
                    <a:pt x="11" y="286"/>
                  </a:lnTo>
                  <a:lnTo>
                    <a:pt x="55" y="310"/>
                  </a:lnTo>
                  <a:lnTo>
                    <a:pt x="111" y="310"/>
                  </a:lnTo>
                  <a:lnTo>
                    <a:pt x="133" y="286"/>
                  </a:lnTo>
                  <a:lnTo>
                    <a:pt x="144" y="262"/>
                  </a:lnTo>
                  <a:lnTo>
                    <a:pt x="144" y="215"/>
                  </a:lnTo>
                  <a:lnTo>
                    <a:pt x="133" y="191"/>
                  </a:lnTo>
                  <a:lnTo>
                    <a:pt x="122" y="179"/>
                  </a:lnTo>
                  <a:lnTo>
                    <a:pt x="100" y="167"/>
                  </a:lnTo>
                  <a:lnTo>
                    <a:pt x="89" y="155"/>
                  </a:lnTo>
                  <a:lnTo>
                    <a:pt x="55" y="155"/>
                  </a:lnTo>
                  <a:lnTo>
                    <a:pt x="122" y="84"/>
                  </a:lnTo>
                  <a:lnTo>
                    <a:pt x="199" y="48"/>
                  </a:lnTo>
                  <a:lnTo>
                    <a:pt x="321" y="48"/>
                  </a:lnTo>
                  <a:lnTo>
                    <a:pt x="388" y="72"/>
                  </a:lnTo>
                  <a:lnTo>
                    <a:pt x="410" y="95"/>
                  </a:lnTo>
                  <a:lnTo>
                    <a:pt x="432" y="143"/>
                  </a:lnTo>
                  <a:lnTo>
                    <a:pt x="444" y="179"/>
                  </a:lnTo>
                  <a:lnTo>
                    <a:pt x="444" y="274"/>
                  </a:lnTo>
                  <a:lnTo>
                    <a:pt x="432" y="322"/>
                  </a:lnTo>
                  <a:lnTo>
                    <a:pt x="421" y="346"/>
                  </a:lnTo>
                  <a:lnTo>
                    <a:pt x="399" y="370"/>
                  </a:lnTo>
                  <a:lnTo>
                    <a:pt x="388" y="394"/>
                  </a:lnTo>
                  <a:lnTo>
                    <a:pt x="299" y="525"/>
                  </a:lnTo>
                  <a:lnTo>
                    <a:pt x="255" y="656"/>
                  </a:lnTo>
                  <a:lnTo>
                    <a:pt x="244" y="775"/>
                  </a:lnTo>
                  <a:lnTo>
                    <a:pt x="244" y="882"/>
                  </a:lnTo>
                  <a:lnTo>
                    <a:pt x="255" y="894"/>
                  </a:lnTo>
                  <a:lnTo>
                    <a:pt x="277" y="894"/>
                  </a:lnTo>
                  <a:lnTo>
                    <a:pt x="288" y="882"/>
                  </a:lnTo>
                  <a:lnTo>
                    <a:pt x="288" y="847"/>
                  </a:lnTo>
                  <a:lnTo>
                    <a:pt x="288" y="787"/>
                  </a:lnTo>
                  <a:close/>
                  <a:moveTo>
                    <a:pt x="355" y="1121"/>
                  </a:moveTo>
                  <a:lnTo>
                    <a:pt x="344" y="1085"/>
                  </a:lnTo>
                  <a:lnTo>
                    <a:pt x="299" y="1037"/>
                  </a:lnTo>
                  <a:lnTo>
                    <a:pt x="233" y="1037"/>
                  </a:lnTo>
                  <a:lnTo>
                    <a:pt x="188" y="1085"/>
                  </a:lnTo>
                  <a:lnTo>
                    <a:pt x="177" y="1121"/>
                  </a:lnTo>
                  <a:lnTo>
                    <a:pt x="188" y="1157"/>
                  </a:lnTo>
                  <a:lnTo>
                    <a:pt x="211" y="1193"/>
                  </a:lnTo>
                  <a:lnTo>
                    <a:pt x="233" y="1204"/>
                  </a:lnTo>
                  <a:lnTo>
                    <a:pt x="266" y="1216"/>
                  </a:lnTo>
                  <a:lnTo>
                    <a:pt x="299" y="1204"/>
                  </a:lnTo>
                  <a:lnTo>
                    <a:pt x="321" y="1193"/>
                  </a:lnTo>
                  <a:lnTo>
                    <a:pt x="344" y="1157"/>
                  </a:lnTo>
                  <a:lnTo>
                    <a:pt x="355" y="112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243" name="Group 51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52324" y="3122714"/>
            <a:ext cx="5585905" cy="1216311"/>
            <a:chOff x="800" y="1492"/>
            <a:chExt cx="39298" cy="8557"/>
          </a:xfrm>
        </p:grpSpPr>
        <p:sp>
          <p:nvSpPr>
            <p:cNvPr id="8245" name="Freeform 53"/>
            <p:cNvSpPr>
              <a:spLocks/>
            </p:cNvSpPr>
            <p:nvPr/>
          </p:nvSpPr>
          <p:spPr bwMode="auto">
            <a:xfrm>
              <a:off x="800" y="1492"/>
              <a:ext cx="1764" cy="1279"/>
            </a:xfrm>
            <a:custGeom>
              <a:avLst/>
              <a:gdLst/>
              <a:ahLst/>
              <a:cxnLst>
                <a:cxn ang="0">
                  <a:pos x="1394" y="0"/>
                </a:cxn>
                <a:cxn ang="0">
                  <a:pos x="1764" y="0"/>
                </a:cxn>
                <a:cxn ang="0">
                  <a:pos x="1764" y="60"/>
                </a:cxn>
                <a:cxn ang="0">
                  <a:pos x="1728" y="60"/>
                </a:cxn>
                <a:cxn ang="0">
                  <a:pos x="1657" y="85"/>
                </a:cxn>
                <a:cxn ang="0">
                  <a:pos x="1609" y="133"/>
                </a:cxn>
                <a:cxn ang="0">
                  <a:pos x="1585" y="181"/>
                </a:cxn>
                <a:cxn ang="0">
                  <a:pos x="1263" y="1243"/>
                </a:cxn>
                <a:cxn ang="0">
                  <a:pos x="1251" y="1255"/>
                </a:cxn>
                <a:cxn ang="0">
                  <a:pos x="1251" y="1267"/>
                </a:cxn>
                <a:cxn ang="0">
                  <a:pos x="1240" y="1279"/>
                </a:cxn>
                <a:cxn ang="0">
                  <a:pos x="1216" y="1279"/>
                </a:cxn>
                <a:cxn ang="0">
                  <a:pos x="1192" y="1255"/>
                </a:cxn>
                <a:cxn ang="0">
                  <a:pos x="1192" y="1243"/>
                </a:cxn>
                <a:cxn ang="0">
                  <a:pos x="894" y="326"/>
                </a:cxn>
                <a:cxn ang="0">
                  <a:pos x="596" y="1243"/>
                </a:cxn>
                <a:cxn ang="0">
                  <a:pos x="584" y="1255"/>
                </a:cxn>
                <a:cxn ang="0">
                  <a:pos x="584" y="1267"/>
                </a:cxn>
                <a:cxn ang="0">
                  <a:pos x="572" y="1279"/>
                </a:cxn>
                <a:cxn ang="0">
                  <a:pos x="548" y="1279"/>
                </a:cxn>
                <a:cxn ang="0">
                  <a:pos x="524" y="1255"/>
                </a:cxn>
                <a:cxn ang="0">
                  <a:pos x="524" y="1243"/>
                </a:cxn>
                <a:cxn ang="0">
                  <a:pos x="167" y="145"/>
                </a:cxn>
                <a:cxn ang="0">
                  <a:pos x="143" y="97"/>
                </a:cxn>
                <a:cxn ang="0">
                  <a:pos x="95" y="73"/>
                </a:cxn>
                <a:cxn ang="0">
                  <a:pos x="0" y="73"/>
                </a:cxn>
                <a:cxn ang="0">
                  <a:pos x="0" y="12"/>
                </a:cxn>
                <a:cxn ang="0">
                  <a:pos x="465" y="12"/>
                </a:cxn>
                <a:cxn ang="0">
                  <a:pos x="465" y="73"/>
                </a:cxn>
                <a:cxn ang="0">
                  <a:pos x="393" y="73"/>
                </a:cxn>
                <a:cxn ang="0">
                  <a:pos x="369" y="85"/>
                </a:cxn>
                <a:cxn ang="0">
                  <a:pos x="346" y="85"/>
                </a:cxn>
                <a:cxn ang="0">
                  <a:pos x="334" y="109"/>
                </a:cxn>
                <a:cxn ang="0">
                  <a:pos x="322" y="121"/>
                </a:cxn>
                <a:cxn ang="0">
                  <a:pos x="322" y="145"/>
                </a:cxn>
                <a:cxn ang="0">
                  <a:pos x="608" y="1026"/>
                </a:cxn>
                <a:cxn ang="0">
                  <a:pos x="858" y="254"/>
                </a:cxn>
                <a:cxn ang="0">
                  <a:pos x="822" y="133"/>
                </a:cxn>
                <a:cxn ang="0">
                  <a:pos x="810" y="109"/>
                </a:cxn>
                <a:cxn ang="0">
                  <a:pos x="787" y="85"/>
                </a:cxn>
                <a:cxn ang="0">
                  <a:pos x="763" y="73"/>
                </a:cxn>
                <a:cxn ang="0">
                  <a:pos x="667" y="73"/>
                </a:cxn>
                <a:cxn ang="0">
                  <a:pos x="667" y="12"/>
                </a:cxn>
                <a:cxn ang="0">
                  <a:pos x="1132" y="12"/>
                </a:cxn>
                <a:cxn ang="0">
                  <a:pos x="1132" y="73"/>
                </a:cxn>
                <a:cxn ang="0">
                  <a:pos x="1061" y="73"/>
                </a:cxn>
                <a:cxn ang="0">
                  <a:pos x="1037" y="85"/>
                </a:cxn>
                <a:cxn ang="0">
                  <a:pos x="1013" y="85"/>
                </a:cxn>
                <a:cxn ang="0">
                  <a:pos x="1001" y="109"/>
                </a:cxn>
                <a:cxn ang="0">
                  <a:pos x="989" y="121"/>
                </a:cxn>
                <a:cxn ang="0">
                  <a:pos x="989" y="145"/>
                </a:cxn>
                <a:cxn ang="0">
                  <a:pos x="1275" y="1026"/>
                </a:cxn>
                <a:cxn ang="0">
                  <a:pos x="1537" y="193"/>
                </a:cxn>
                <a:cxn ang="0">
                  <a:pos x="1549" y="169"/>
                </a:cxn>
                <a:cxn ang="0">
                  <a:pos x="1549" y="145"/>
                </a:cxn>
                <a:cxn ang="0">
                  <a:pos x="1537" y="121"/>
                </a:cxn>
                <a:cxn ang="0">
                  <a:pos x="1502" y="85"/>
                </a:cxn>
                <a:cxn ang="0">
                  <a:pos x="1478" y="73"/>
                </a:cxn>
                <a:cxn ang="0">
                  <a:pos x="1442" y="60"/>
                </a:cxn>
                <a:cxn ang="0">
                  <a:pos x="1394" y="60"/>
                </a:cxn>
                <a:cxn ang="0">
                  <a:pos x="1394" y="0"/>
                </a:cxn>
              </a:cxnLst>
              <a:rect l="0" t="0" r="r" b="b"/>
              <a:pathLst>
                <a:path w="1764" h="1279">
                  <a:moveTo>
                    <a:pt x="1394" y="0"/>
                  </a:moveTo>
                  <a:lnTo>
                    <a:pt x="1764" y="0"/>
                  </a:lnTo>
                  <a:lnTo>
                    <a:pt x="1764" y="60"/>
                  </a:lnTo>
                  <a:lnTo>
                    <a:pt x="1728" y="60"/>
                  </a:lnTo>
                  <a:lnTo>
                    <a:pt x="1657" y="85"/>
                  </a:lnTo>
                  <a:lnTo>
                    <a:pt x="1609" y="133"/>
                  </a:lnTo>
                  <a:lnTo>
                    <a:pt x="1585" y="181"/>
                  </a:lnTo>
                  <a:lnTo>
                    <a:pt x="1263" y="1243"/>
                  </a:lnTo>
                  <a:lnTo>
                    <a:pt x="1251" y="1255"/>
                  </a:lnTo>
                  <a:lnTo>
                    <a:pt x="1251" y="1267"/>
                  </a:lnTo>
                  <a:lnTo>
                    <a:pt x="1240" y="1279"/>
                  </a:lnTo>
                  <a:lnTo>
                    <a:pt x="1216" y="1279"/>
                  </a:lnTo>
                  <a:lnTo>
                    <a:pt x="1192" y="1255"/>
                  </a:lnTo>
                  <a:lnTo>
                    <a:pt x="1192" y="1243"/>
                  </a:lnTo>
                  <a:lnTo>
                    <a:pt x="894" y="326"/>
                  </a:lnTo>
                  <a:lnTo>
                    <a:pt x="596" y="1243"/>
                  </a:lnTo>
                  <a:lnTo>
                    <a:pt x="584" y="1255"/>
                  </a:lnTo>
                  <a:lnTo>
                    <a:pt x="584" y="1267"/>
                  </a:lnTo>
                  <a:lnTo>
                    <a:pt x="572" y="1279"/>
                  </a:lnTo>
                  <a:lnTo>
                    <a:pt x="548" y="1279"/>
                  </a:lnTo>
                  <a:lnTo>
                    <a:pt x="524" y="1255"/>
                  </a:lnTo>
                  <a:lnTo>
                    <a:pt x="524" y="1243"/>
                  </a:lnTo>
                  <a:lnTo>
                    <a:pt x="167" y="145"/>
                  </a:lnTo>
                  <a:lnTo>
                    <a:pt x="143" y="97"/>
                  </a:lnTo>
                  <a:lnTo>
                    <a:pt x="95" y="73"/>
                  </a:lnTo>
                  <a:lnTo>
                    <a:pt x="0" y="73"/>
                  </a:lnTo>
                  <a:lnTo>
                    <a:pt x="0" y="12"/>
                  </a:lnTo>
                  <a:lnTo>
                    <a:pt x="465" y="12"/>
                  </a:lnTo>
                  <a:lnTo>
                    <a:pt x="465" y="73"/>
                  </a:lnTo>
                  <a:lnTo>
                    <a:pt x="393" y="73"/>
                  </a:lnTo>
                  <a:lnTo>
                    <a:pt x="369" y="85"/>
                  </a:lnTo>
                  <a:lnTo>
                    <a:pt x="346" y="85"/>
                  </a:lnTo>
                  <a:lnTo>
                    <a:pt x="334" y="109"/>
                  </a:lnTo>
                  <a:lnTo>
                    <a:pt x="322" y="121"/>
                  </a:lnTo>
                  <a:lnTo>
                    <a:pt x="322" y="145"/>
                  </a:lnTo>
                  <a:lnTo>
                    <a:pt x="608" y="1026"/>
                  </a:lnTo>
                  <a:lnTo>
                    <a:pt x="858" y="254"/>
                  </a:lnTo>
                  <a:lnTo>
                    <a:pt x="822" y="133"/>
                  </a:lnTo>
                  <a:lnTo>
                    <a:pt x="810" y="109"/>
                  </a:lnTo>
                  <a:lnTo>
                    <a:pt x="787" y="85"/>
                  </a:lnTo>
                  <a:lnTo>
                    <a:pt x="763" y="73"/>
                  </a:lnTo>
                  <a:lnTo>
                    <a:pt x="667" y="73"/>
                  </a:lnTo>
                  <a:lnTo>
                    <a:pt x="667" y="12"/>
                  </a:lnTo>
                  <a:lnTo>
                    <a:pt x="1132" y="12"/>
                  </a:lnTo>
                  <a:lnTo>
                    <a:pt x="1132" y="73"/>
                  </a:lnTo>
                  <a:lnTo>
                    <a:pt x="1061" y="73"/>
                  </a:lnTo>
                  <a:lnTo>
                    <a:pt x="1037" y="85"/>
                  </a:lnTo>
                  <a:lnTo>
                    <a:pt x="1013" y="85"/>
                  </a:lnTo>
                  <a:lnTo>
                    <a:pt x="1001" y="109"/>
                  </a:lnTo>
                  <a:lnTo>
                    <a:pt x="989" y="121"/>
                  </a:lnTo>
                  <a:lnTo>
                    <a:pt x="989" y="145"/>
                  </a:lnTo>
                  <a:lnTo>
                    <a:pt x="1275" y="1026"/>
                  </a:lnTo>
                  <a:lnTo>
                    <a:pt x="1537" y="193"/>
                  </a:lnTo>
                  <a:lnTo>
                    <a:pt x="1549" y="169"/>
                  </a:lnTo>
                  <a:lnTo>
                    <a:pt x="1549" y="145"/>
                  </a:lnTo>
                  <a:lnTo>
                    <a:pt x="1537" y="121"/>
                  </a:lnTo>
                  <a:lnTo>
                    <a:pt x="1502" y="85"/>
                  </a:lnTo>
                  <a:lnTo>
                    <a:pt x="1478" y="73"/>
                  </a:lnTo>
                  <a:lnTo>
                    <a:pt x="1442" y="60"/>
                  </a:lnTo>
                  <a:lnTo>
                    <a:pt x="1394" y="6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6" name="Freeform 54"/>
            <p:cNvSpPr>
              <a:spLocks noEditPoints="1"/>
            </p:cNvSpPr>
            <p:nvPr/>
          </p:nvSpPr>
          <p:spPr bwMode="auto">
            <a:xfrm>
              <a:off x="2433" y="1927"/>
              <a:ext cx="691" cy="820"/>
            </a:xfrm>
            <a:custGeom>
              <a:avLst/>
              <a:gdLst/>
              <a:ahLst/>
              <a:cxnLst>
                <a:cxn ang="0">
                  <a:pos x="357" y="36"/>
                </a:cxn>
                <a:cxn ang="0">
                  <a:pos x="310" y="48"/>
                </a:cxn>
                <a:cxn ang="0">
                  <a:pos x="262" y="72"/>
                </a:cxn>
                <a:cxn ang="0">
                  <a:pos x="202" y="120"/>
                </a:cxn>
                <a:cxn ang="0">
                  <a:pos x="167" y="217"/>
                </a:cxn>
                <a:cxn ang="0">
                  <a:pos x="143" y="350"/>
                </a:cxn>
                <a:cxn ang="0">
                  <a:pos x="560" y="350"/>
                </a:cxn>
                <a:cxn ang="0">
                  <a:pos x="560" y="289"/>
                </a:cxn>
                <a:cxn ang="0">
                  <a:pos x="536" y="205"/>
                </a:cxn>
                <a:cxn ang="0">
                  <a:pos x="500" y="120"/>
                </a:cxn>
                <a:cxn ang="0">
                  <a:pos x="453" y="60"/>
                </a:cxn>
                <a:cxn ang="0">
                  <a:pos x="357" y="36"/>
                </a:cxn>
                <a:cxn ang="0">
                  <a:pos x="369" y="0"/>
                </a:cxn>
                <a:cxn ang="0">
                  <a:pos x="489" y="24"/>
                </a:cxn>
                <a:cxn ang="0">
                  <a:pos x="584" y="72"/>
                </a:cxn>
                <a:cxn ang="0">
                  <a:pos x="643" y="144"/>
                </a:cxn>
                <a:cxn ang="0">
                  <a:pos x="679" y="241"/>
                </a:cxn>
                <a:cxn ang="0">
                  <a:pos x="691" y="350"/>
                </a:cxn>
                <a:cxn ang="0">
                  <a:pos x="691" y="374"/>
                </a:cxn>
                <a:cxn ang="0">
                  <a:pos x="679" y="386"/>
                </a:cxn>
                <a:cxn ang="0">
                  <a:pos x="155" y="386"/>
                </a:cxn>
                <a:cxn ang="0">
                  <a:pos x="155" y="458"/>
                </a:cxn>
                <a:cxn ang="0">
                  <a:pos x="167" y="555"/>
                </a:cxn>
                <a:cxn ang="0">
                  <a:pos x="202" y="651"/>
                </a:cxn>
                <a:cxn ang="0">
                  <a:pos x="286" y="736"/>
                </a:cxn>
                <a:cxn ang="0">
                  <a:pos x="405" y="772"/>
                </a:cxn>
                <a:cxn ang="0">
                  <a:pos x="429" y="772"/>
                </a:cxn>
                <a:cxn ang="0">
                  <a:pos x="477" y="760"/>
                </a:cxn>
                <a:cxn ang="0">
                  <a:pos x="536" y="736"/>
                </a:cxn>
                <a:cxn ang="0">
                  <a:pos x="596" y="676"/>
                </a:cxn>
                <a:cxn ang="0">
                  <a:pos x="643" y="591"/>
                </a:cxn>
                <a:cxn ang="0">
                  <a:pos x="667" y="567"/>
                </a:cxn>
                <a:cxn ang="0">
                  <a:pos x="691" y="591"/>
                </a:cxn>
                <a:cxn ang="0">
                  <a:pos x="679" y="627"/>
                </a:cxn>
                <a:cxn ang="0">
                  <a:pos x="643" y="688"/>
                </a:cxn>
                <a:cxn ang="0">
                  <a:pos x="596" y="748"/>
                </a:cxn>
                <a:cxn ang="0">
                  <a:pos x="512" y="796"/>
                </a:cxn>
                <a:cxn ang="0">
                  <a:pos x="393" y="820"/>
                </a:cxn>
                <a:cxn ang="0">
                  <a:pos x="274" y="796"/>
                </a:cxn>
                <a:cxn ang="0">
                  <a:pos x="167" y="748"/>
                </a:cxn>
                <a:cxn ang="0">
                  <a:pos x="83" y="663"/>
                </a:cxn>
                <a:cxn ang="0">
                  <a:pos x="24" y="543"/>
                </a:cxn>
                <a:cxn ang="0">
                  <a:pos x="0" y="410"/>
                </a:cxn>
                <a:cxn ang="0">
                  <a:pos x="24" y="253"/>
                </a:cxn>
                <a:cxn ang="0">
                  <a:pos x="107" y="120"/>
                </a:cxn>
                <a:cxn ang="0">
                  <a:pos x="226" y="36"/>
                </a:cxn>
                <a:cxn ang="0">
                  <a:pos x="369" y="0"/>
                </a:cxn>
              </a:cxnLst>
              <a:rect l="0" t="0" r="r" b="b"/>
              <a:pathLst>
                <a:path w="691" h="820">
                  <a:moveTo>
                    <a:pt x="357" y="36"/>
                  </a:moveTo>
                  <a:lnTo>
                    <a:pt x="310" y="48"/>
                  </a:lnTo>
                  <a:lnTo>
                    <a:pt x="262" y="72"/>
                  </a:lnTo>
                  <a:lnTo>
                    <a:pt x="202" y="120"/>
                  </a:lnTo>
                  <a:lnTo>
                    <a:pt x="167" y="217"/>
                  </a:lnTo>
                  <a:lnTo>
                    <a:pt x="143" y="350"/>
                  </a:lnTo>
                  <a:lnTo>
                    <a:pt x="560" y="350"/>
                  </a:lnTo>
                  <a:lnTo>
                    <a:pt x="560" y="289"/>
                  </a:lnTo>
                  <a:lnTo>
                    <a:pt x="536" y="205"/>
                  </a:lnTo>
                  <a:lnTo>
                    <a:pt x="500" y="120"/>
                  </a:lnTo>
                  <a:lnTo>
                    <a:pt x="453" y="60"/>
                  </a:lnTo>
                  <a:lnTo>
                    <a:pt x="357" y="36"/>
                  </a:lnTo>
                  <a:close/>
                  <a:moveTo>
                    <a:pt x="369" y="0"/>
                  </a:moveTo>
                  <a:lnTo>
                    <a:pt x="489" y="24"/>
                  </a:lnTo>
                  <a:lnTo>
                    <a:pt x="584" y="72"/>
                  </a:lnTo>
                  <a:lnTo>
                    <a:pt x="643" y="144"/>
                  </a:lnTo>
                  <a:lnTo>
                    <a:pt x="679" y="241"/>
                  </a:lnTo>
                  <a:lnTo>
                    <a:pt x="691" y="350"/>
                  </a:lnTo>
                  <a:lnTo>
                    <a:pt x="691" y="374"/>
                  </a:lnTo>
                  <a:lnTo>
                    <a:pt x="679" y="386"/>
                  </a:lnTo>
                  <a:lnTo>
                    <a:pt x="155" y="386"/>
                  </a:lnTo>
                  <a:lnTo>
                    <a:pt x="155" y="458"/>
                  </a:lnTo>
                  <a:lnTo>
                    <a:pt x="167" y="555"/>
                  </a:lnTo>
                  <a:lnTo>
                    <a:pt x="202" y="651"/>
                  </a:lnTo>
                  <a:lnTo>
                    <a:pt x="286" y="736"/>
                  </a:lnTo>
                  <a:lnTo>
                    <a:pt x="405" y="772"/>
                  </a:lnTo>
                  <a:lnTo>
                    <a:pt x="429" y="772"/>
                  </a:lnTo>
                  <a:lnTo>
                    <a:pt x="477" y="760"/>
                  </a:lnTo>
                  <a:lnTo>
                    <a:pt x="536" y="736"/>
                  </a:lnTo>
                  <a:lnTo>
                    <a:pt x="596" y="676"/>
                  </a:lnTo>
                  <a:lnTo>
                    <a:pt x="643" y="591"/>
                  </a:lnTo>
                  <a:lnTo>
                    <a:pt x="667" y="567"/>
                  </a:lnTo>
                  <a:lnTo>
                    <a:pt x="691" y="591"/>
                  </a:lnTo>
                  <a:lnTo>
                    <a:pt x="679" y="627"/>
                  </a:lnTo>
                  <a:lnTo>
                    <a:pt x="643" y="688"/>
                  </a:lnTo>
                  <a:lnTo>
                    <a:pt x="596" y="748"/>
                  </a:lnTo>
                  <a:lnTo>
                    <a:pt x="512" y="796"/>
                  </a:lnTo>
                  <a:lnTo>
                    <a:pt x="393" y="820"/>
                  </a:lnTo>
                  <a:lnTo>
                    <a:pt x="274" y="796"/>
                  </a:lnTo>
                  <a:lnTo>
                    <a:pt x="167" y="748"/>
                  </a:lnTo>
                  <a:lnTo>
                    <a:pt x="83" y="663"/>
                  </a:lnTo>
                  <a:lnTo>
                    <a:pt x="24" y="543"/>
                  </a:lnTo>
                  <a:lnTo>
                    <a:pt x="0" y="410"/>
                  </a:lnTo>
                  <a:lnTo>
                    <a:pt x="24" y="253"/>
                  </a:lnTo>
                  <a:lnTo>
                    <a:pt x="107" y="120"/>
                  </a:lnTo>
                  <a:lnTo>
                    <a:pt x="226" y="3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7" name="Freeform 55"/>
            <p:cNvSpPr>
              <a:spLocks/>
            </p:cNvSpPr>
            <p:nvPr/>
          </p:nvSpPr>
          <p:spPr bwMode="auto">
            <a:xfrm>
              <a:off x="3815" y="1516"/>
              <a:ext cx="906" cy="1231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251" y="628"/>
                </a:cxn>
                <a:cxn ang="0">
                  <a:pos x="287" y="568"/>
                </a:cxn>
                <a:cxn ang="0">
                  <a:pos x="334" y="507"/>
                </a:cxn>
                <a:cxn ang="0">
                  <a:pos x="406" y="459"/>
                </a:cxn>
                <a:cxn ang="0">
                  <a:pos x="513" y="447"/>
                </a:cxn>
                <a:cxn ang="0">
                  <a:pos x="608" y="459"/>
                </a:cxn>
                <a:cxn ang="0">
                  <a:pos x="668" y="471"/>
                </a:cxn>
                <a:cxn ang="0">
                  <a:pos x="704" y="507"/>
                </a:cxn>
                <a:cxn ang="0">
                  <a:pos x="751" y="580"/>
                </a:cxn>
                <a:cxn ang="0">
                  <a:pos x="763" y="664"/>
                </a:cxn>
                <a:cxn ang="0">
                  <a:pos x="763" y="1123"/>
                </a:cxn>
                <a:cxn ang="0">
                  <a:pos x="775" y="1147"/>
                </a:cxn>
                <a:cxn ang="0">
                  <a:pos x="787" y="1159"/>
                </a:cxn>
                <a:cxn ang="0">
                  <a:pos x="823" y="1171"/>
                </a:cxn>
                <a:cxn ang="0">
                  <a:pos x="906" y="1171"/>
                </a:cxn>
                <a:cxn ang="0">
                  <a:pos x="906" y="1231"/>
                </a:cxn>
                <a:cxn ang="0">
                  <a:pos x="513" y="1231"/>
                </a:cxn>
                <a:cxn ang="0">
                  <a:pos x="513" y="1171"/>
                </a:cxn>
                <a:cxn ang="0">
                  <a:pos x="608" y="1171"/>
                </a:cxn>
                <a:cxn ang="0">
                  <a:pos x="632" y="1159"/>
                </a:cxn>
                <a:cxn ang="0">
                  <a:pos x="644" y="1147"/>
                </a:cxn>
                <a:cxn ang="0">
                  <a:pos x="656" y="1123"/>
                </a:cxn>
                <a:cxn ang="0">
                  <a:pos x="656" y="592"/>
                </a:cxn>
                <a:cxn ang="0">
                  <a:pos x="632" y="519"/>
                </a:cxn>
                <a:cxn ang="0">
                  <a:pos x="596" y="471"/>
                </a:cxn>
                <a:cxn ang="0">
                  <a:pos x="525" y="459"/>
                </a:cxn>
                <a:cxn ang="0">
                  <a:pos x="441" y="483"/>
                </a:cxn>
                <a:cxn ang="0">
                  <a:pos x="370" y="531"/>
                </a:cxn>
                <a:cxn ang="0">
                  <a:pos x="310" y="628"/>
                </a:cxn>
                <a:cxn ang="0">
                  <a:pos x="287" y="749"/>
                </a:cxn>
                <a:cxn ang="0">
                  <a:pos x="287" y="1111"/>
                </a:cxn>
                <a:cxn ang="0">
                  <a:pos x="298" y="1135"/>
                </a:cxn>
                <a:cxn ang="0">
                  <a:pos x="310" y="1147"/>
                </a:cxn>
                <a:cxn ang="0">
                  <a:pos x="334" y="1159"/>
                </a:cxn>
                <a:cxn ang="0">
                  <a:pos x="430" y="1159"/>
                </a:cxn>
                <a:cxn ang="0">
                  <a:pos x="430" y="1219"/>
                </a:cxn>
                <a:cxn ang="0">
                  <a:pos x="36" y="1219"/>
                </a:cxn>
                <a:cxn ang="0">
                  <a:pos x="36" y="1159"/>
                </a:cxn>
                <a:cxn ang="0">
                  <a:pos x="132" y="1159"/>
                </a:cxn>
                <a:cxn ang="0">
                  <a:pos x="155" y="1147"/>
                </a:cxn>
                <a:cxn ang="0">
                  <a:pos x="167" y="1135"/>
                </a:cxn>
                <a:cxn ang="0">
                  <a:pos x="179" y="1111"/>
                </a:cxn>
                <a:cxn ang="0">
                  <a:pos x="179" y="1074"/>
                </a:cxn>
                <a:cxn ang="0">
                  <a:pos x="144" y="181"/>
                </a:cxn>
                <a:cxn ang="0">
                  <a:pos x="144" y="145"/>
                </a:cxn>
                <a:cxn ang="0">
                  <a:pos x="120" y="97"/>
                </a:cxn>
                <a:cxn ang="0">
                  <a:pos x="96" y="97"/>
                </a:cxn>
                <a:cxn ang="0">
                  <a:pos x="48" y="85"/>
                </a:cxn>
                <a:cxn ang="0">
                  <a:pos x="0" y="85"/>
                </a:cxn>
                <a:cxn ang="0">
                  <a:pos x="0" y="24"/>
                </a:cxn>
                <a:cxn ang="0">
                  <a:pos x="251" y="0"/>
                </a:cxn>
              </a:cxnLst>
              <a:rect l="0" t="0" r="r" b="b"/>
              <a:pathLst>
                <a:path w="906" h="1231">
                  <a:moveTo>
                    <a:pt x="251" y="0"/>
                  </a:moveTo>
                  <a:lnTo>
                    <a:pt x="251" y="628"/>
                  </a:lnTo>
                  <a:lnTo>
                    <a:pt x="287" y="568"/>
                  </a:lnTo>
                  <a:lnTo>
                    <a:pt x="334" y="507"/>
                  </a:lnTo>
                  <a:lnTo>
                    <a:pt x="406" y="459"/>
                  </a:lnTo>
                  <a:lnTo>
                    <a:pt x="513" y="447"/>
                  </a:lnTo>
                  <a:lnTo>
                    <a:pt x="608" y="459"/>
                  </a:lnTo>
                  <a:lnTo>
                    <a:pt x="668" y="471"/>
                  </a:lnTo>
                  <a:lnTo>
                    <a:pt x="704" y="507"/>
                  </a:lnTo>
                  <a:lnTo>
                    <a:pt x="751" y="580"/>
                  </a:lnTo>
                  <a:lnTo>
                    <a:pt x="763" y="664"/>
                  </a:lnTo>
                  <a:lnTo>
                    <a:pt x="763" y="1123"/>
                  </a:lnTo>
                  <a:lnTo>
                    <a:pt x="775" y="1147"/>
                  </a:lnTo>
                  <a:lnTo>
                    <a:pt x="787" y="1159"/>
                  </a:lnTo>
                  <a:lnTo>
                    <a:pt x="823" y="1171"/>
                  </a:lnTo>
                  <a:lnTo>
                    <a:pt x="906" y="1171"/>
                  </a:lnTo>
                  <a:lnTo>
                    <a:pt x="906" y="1231"/>
                  </a:lnTo>
                  <a:lnTo>
                    <a:pt x="513" y="1231"/>
                  </a:lnTo>
                  <a:lnTo>
                    <a:pt x="513" y="1171"/>
                  </a:lnTo>
                  <a:lnTo>
                    <a:pt x="608" y="1171"/>
                  </a:lnTo>
                  <a:lnTo>
                    <a:pt x="632" y="1159"/>
                  </a:lnTo>
                  <a:lnTo>
                    <a:pt x="644" y="1147"/>
                  </a:lnTo>
                  <a:lnTo>
                    <a:pt x="656" y="1123"/>
                  </a:lnTo>
                  <a:lnTo>
                    <a:pt x="656" y="592"/>
                  </a:lnTo>
                  <a:lnTo>
                    <a:pt x="632" y="519"/>
                  </a:lnTo>
                  <a:lnTo>
                    <a:pt x="596" y="471"/>
                  </a:lnTo>
                  <a:lnTo>
                    <a:pt x="525" y="459"/>
                  </a:lnTo>
                  <a:lnTo>
                    <a:pt x="441" y="483"/>
                  </a:lnTo>
                  <a:lnTo>
                    <a:pt x="370" y="531"/>
                  </a:lnTo>
                  <a:lnTo>
                    <a:pt x="310" y="628"/>
                  </a:lnTo>
                  <a:lnTo>
                    <a:pt x="287" y="749"/>
                  </a:lnTo>
                  <a:lnTo>
                    <a:pt x="287" y="1111"/>
                  </a:lnTo>
                  <a:lnTo>
                    <a:pt x="298" y="1135"/>
                  </a:lnTo>
                  <a:lnTo>
                    <a:pt x="310" y="1147"/>
                  </a:lnTo>
                  <a:lnTo>
                    <a:pt x="334" y="1159"/>
                  </a:lnTo>
                  <a:lnTo>
                    <a:pt x="430" y="1159"/>
                  </a:lnTo>
                  <a:lnTo>
                    <a:pt x="430" y="1219"/>
                  </a:lnTo>
                  <a:lnTo>
                    <a:pt x="36" y="1219"/>
                  </a:lnTo>
                  <a:lnTo>
                    <a:pt x="36" y="1159"/>
                  </a:lnTo>
                  <a:lnTo>
                    <a:pt x="132" y="1159"/>
                  </a:lnTo>
                  <a:lnTo>
                    <a:pt x="155" y="1147"/>
                  </a:lnTo>
                  <a:lnTo>
                    <a:pt x="167" y="1135"/>
                  </a:lnTo>
                  <a:lnTo>
                    <a:pt x="179" y="1111"/>
                  </a:lnTo>
                  <a:lnTo>
                    <a:pt x="179" y="1074"/>
                  </a:lnTo>
                  <a:lnTo>
                    <a:pt x="144" y="181"/>
                  </a:lnTo>
                  <a:lnTo>
                    <a:pt x="144" y="145"/>
                  </a:lnTo>
                  <a:lnTo>
                    <a:pt x="120" y="97"/>
                  </a:lnTo>
                  <a:lnTo>
                    <a:pt x="96" y="97"/>
                  </a:lnTo>
                  <a:lnTo>
                    <a:pt x="48" y="85"/>
                  </a:lnTo>
                  <a:lnTo>
                    <a:pt x="0" y="85"/>
                  </a:lnTo>
                  <a:lnTo>
                    <a:pt x="0" y="24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8" name="Freeform 56"/>
            <p:cNvSpPr>
              <a:spLocks noEditPoints="1"/>
            </p:cNvSpPr>
            <p:nvPr/>
          </p:nvSpPr>
          <p:spPr bwMode="auto">
            <a:xfrm>
              <a:off x="4960" y="1927"/>
              <a:ext cx="786" cy="808"/>
            </a:xfrm>
            <a:custGeom>
              <a:avLst/>
              <a:gdLst/>
              <a:ahLst/>
              <a:cxnLst>
                <a:cxn ang="0">
                  <a:pos x="345" y="374"/>
                </a:cxn>
                <a:cxn ang="0">
                  <a:pos x="179" y="482"/>
                </a:cxn>
                <a:cxn ang="0">
                  <a:pos x="131" y="615"/>
                </a:cxn>
                <a:cxn ang="0">
                  <a:pos x="155" y="700"/>
                </a:cxn>
                <a:cxn ang="0">
                  <a:pos x="250" y="772"/>
                </a:cxn>
                <a:cxn ang="0">
                  <a:pos x="345" y="760"/>
                </a:cxn>
                <a:cxn ang="0">
                  <a:pos x="465" y="651"/>
                </a:cxn>
                <a:cxn ang="0">
                  <a:pos x="488" y="362"/>
                </a:cxn>
                <a:cxn ang="0">
                  <a:pos x="488" y="362"/>
                </a:cxn>
                <a:cxn ang="0">
                  <a:pos x="429" y="24"/>
                </a:cxn>
                <a:cxn ang="0">
                  <a:pos x="596" y="205"/>
                </a:cxn>
                <a:cxn ang="0">
                  <a:pos x="608" y="700"/>
                </a:cxn>
                <a:cxn ang="0">
                  <a:pos x="631" y="736"/>
                </a:cxn>
                <a:cxn ang="0">
                  <a:pos x="691" y="760"/>
                </a:cxn>
                <a:cxn ang="0">
                  <a:pos x="727" y="712"/>
                </a:cxn>
                <a:cxn ang="0">
                  <a:pos x="739" y="543"/>
                </a:cxn>
                <a:cxn ang="0">
                  <a:pos x="786" y="688"/>
                </a:cxn>
                <a:cxn ang="0">
                  <a:pos x="751" y="760"/>
                </a:cxn>
                <a:cxn ang="0">
                  <a:pos x="703" y="796"/>
                </a:cxn>
                <a:cxn ang="0">
                  <a:pos x="655" y="808"/>
                </a:cxn>
                <a:cxn ang="0">
                  <a:pos x="572" y="784"/>
                </a:cxn>
                <a:cxn ang="0">
                  <a:pos x="500" y="663"/>
                </a:cxn>
                <a:cxn ang="0">
                  <a:pos x="500" y="663"/>
                </a:cxn>
                <a:cxn ang="0">
                  <a:pos x="393" y="784"/>
                </a:cxn>
                <a:cxn ang="0">
                  <a:pos x="214" y="796"/>
                </a:cxn>
                <a:cxn ang="0">
                  <a:pos x="71" y="748"/>
                </a:cxn>
                <a:cxn ang="0">
                  <a:pos x="0" y="615"/>
                </a:cxn>
                <a:cxn ang="0">
                  <a:pos x="71" y="458"/>
                </a:cxn>
                <a:cxn ang="0">
                  <a:pos x="345" y="338"/>
                </a:cxn>
                <a:cxn ang="0">
                  <a:pos x="500" y="265"/>
                </a:cxn>
                <a:cxn ang="0">
                  <a:pos x="441" y="96"/>
                </a:cxn>
                <a:cxn ang="0">
                  <a:pos x="310" y="36"/>
                </a:cxn>
                <a:cxn ang="0">
                  <a:pos x="179" y="72"/>
                </a:cxn>
                <a:cxn ang="0">
                  <a:pos x="155" y="120"/>
                </a:cxn>
                <a:cxn ang="0">
                  <a:pos x="202" y="157"/>
                </a:cxn>
                <a:cxn ang="0">
                  <a:pos x="214" y="193"/>
                </a:cxn>
                <a:cxn ang="0">
                  <a:pos x="202" y="241"/>
                </a:cxn>
                <a:cxn ang="0">
                  <a:pos x="167" y="277"/>
                </a:cxn>
                <a:cxn ang="0">
                  <a:pos x="95" y="277"/>
                </a:cxn>
                <a:cxn ang="0">
                  <a:pos x="59" y="241"/>
                </a:cxn>
                <a:cxn ang="0">
                  <a:pos x="71" y="120"/>
                </a:cxn>
                <a:cxn ang="0">
                  <a:pos x="202" y="12"/>
                </a:cxn>
              </a:cxnLst>
              <a:rect l="0" t="0" r="r" b="b"/>
              <a:pathLst>
                <a:path w="786" h="808">
                  <a:moveTo>
                    <a:pt x="488" y="362"/>
                  </a:moveTo>
                  <a:lnTo>
                    <a:pt x="345" y="374"/>
                  </a:lnTo>
                  <a:lnTo>
                    <a:pt x="238" y="422"/>
                  </a:lnTo>
                  <a:lnTo>
                    <a:pt x="179" y="482"/>
                  </a:lnTo>
                  <a:lnTo>
                    <a:pt x="143" y="555"/>
                  </a:lnTo>
                  <a:lnTo>
                    <a:pt x="131" y="615"/>
                  </a:lnTo>
                  <a:lnTo>
                    <a:pt x="131" y="663"/>
                  </a:lnTo>
                  <a:lnTo>
                    <a:pt x="155" y="700"/>
                  </a:lnTo>
                  <a:lnTo>
                    <a:pt x="179" y="724"/>
                  </a:lnTo>
                  <a:lnTo>
                    <a:pt x="250" y="772"/>
                  </a:lnTo>
                  <a:lnTo>
                    <a:pt x="286" y="772"/>
                  </a:lnTo>
                  <a:lnTo>
                    <a:pt x="345" y="760"/>
                  </a:lnTo>
                  <a:lnTo>
                    <a:pt x="417" y="724"/>
                  </a:lnTo>
                  <a:lnTo>
                    <a:pt x="465" y="651"/>
                  </a:lnTo>
                  <a:lnTo>
                    <a:pt x="488" y="543"/>
                  </a:lnTo>
                  <a:lnTo>
                    <a:pt x="488" y="362"/>
                  </a:lnTo>
                  <a:lnTo>
                    <a:pt x="500" y="362"/>
                  </a:lnTo>
                  <a:lnTo>
                    <a:pt x="488" y="362"/>
                  </a:lnTo>
                  <a:close/>
                  <a:moveTo>
                    <a:pt x="310" y="0"/>
                  </a:moveTo>
                  <a:lnTo>
                    <a:pt x="429" y="24"/>
                  </a:lnTo>
                  <a:lnTo>
                    <a:pt x="548" y="96"/>
                  </a:lnTo>
                  <a:lnTo>
                    <a:pt x="596" y="205"/>
                  </a:lnTo>
                  <a:lnTo>
                    <a:pt x="608" y="313"/>
                  </a:lnTo>
                  <a:lnTo>
                    <a:pt x="608" y="700"/>
                  </a:lnTo>
                  <a:lnTo>
                    <a:pt x="620" y="712"/>
                  </a:lnTo>
                  <a:lnTo>
                    <a:pt x="631" y="736"/>
                  </a:lnTo>
                  <a:lnTo>
                    <a:pt x="679" y="760"/>
                  </a:lnTo>
                  <a:lnTo>
                    <a:pt x="691" y="760"/>
                  </a:lnTo>
                  <a:lnTo>
                    <a:pt x="715" y="736"/>
                  </a:lnTo>
                  <a:lnTo>
                    <a:pt x="727" y="712"/>
                  </a:lnTo>
                  <a:lnTo>
                    <a:pt x="739" y="676"/>
                  </a:lnTo>
                  <a:lnTo>
                    <a:pt x="739" y="543"/>
                  </a:lnTo>
                  <a:lnTo>
                    <a:pt x="786" y="543"/>
                  </a:lnTo>
                  <a:lnTo>
                    <a:pt x="786" y="688"/>
                  </a:lnTo>
                  <a:lnTo>
                    <a:pt x="774" y="724"/>
                  </a:lnTo>
                  <a:lnTo>
                    <a:pt x="751" y="760"/>
                  </a:lnTo>
                  <a:lnTo>
                    <a:pt x="727" y="772"/>
                  </a:lnTo>
                  <a:lnTo>
                    <a:pt x="703" y="796"/>
                  </a:lnTo>
                  <a:lnTo>
                    <a:pt x="679" y="796"/>
                  </a:lnTo>
                  <a:lnTo>
                    <a:pt x="655" y="808"/>
                  </a:lnTo>
                  <a:lnTo>
                    <a:pt x="608" y="808"/>
                  </a:lnTo>
                  <a:lnTo>
                    <a:pt x="572" y="784"/>
                  </a:lnTo>
                  <a:lnTo>
                    <a:pt x="524" y="736"/>
                  </a:lnTo>
                  <a:lnTo>
                    <a:pt x="500" y="663"/>
                  </a:lnTo>
                  <a:lnTo>
                    <a:pt x="512" y="651"/>
                  </a:lnTo>
                  <a:lnTo>
                    <a:pt x="500" y="663"/>
                  </a:lnTo>
                  <a:lnTo>
                    <a:pt x="465" y="724"/>
                  </a:lnTo>
                  <a:lnTo>
                    <a:pt x="393" y="784"/>
                  </a:lnTo>
                  <a:lnTo>
                    <a:pt x="286" y="808"/>
                  </a:lnTo>
                  <a:lnTo>
                    <a:pt x="214" y="796"/>
                  </a:lnTo>
                  <a:lnTo>
                    <a:pt x="131" y="784"/>
                  </a:lnTo>
                  <a:lnTo>
                    <a:pt x="71" y="748"/>
                  </a:lnTo>
                  <a:lnTo>
                    <a:pt x="24" y="688"/>
                  </a:lnTo>
                  <a:lnTo>
                    <a:pt x="0" y="615"/>
                  </a:lnTo>
                  <a:lnTo>
                    <a:pt x="12" y="543"/>
                  </a:lnTo>
                  <a:lnTo>
                    <a:pt x="71" y="458"/>
                  </a:lnTo>
                  <a:lnTo>
                    <a:pt x="179" y="386"/>
                  </a:lnTo>
                  <a:lnTo>
                    <a:pt x="345" y="338"/>
                  </a:lnTo>
                  <a:lnTo>
                    <a:pt x="500" y="326"/>
                  </a:lnTo>
                  <a:lnTo>
                    <a:pt x="500" y="265"/>
                  </a:lnTo>
                  <a:lnTo>
                    <a:pt x="477" y="169"/>
                  </a:lnTo>
                  <a:lnTo>
                    <a:pt x="441" y="96"/>
                  </a:lnTo>
                  <a:lnTo>
                    <a:pt x="369" y="48"/>
                  </a:lnTo>
                  <a:lnTo>
                    <a:pt x="310" y="36"/>
                  </a:lnTo>
                  <a:lnTo>
                    <a:pt x="250" y="48"/>
                  </a:lnTo>
                  <a:lnTo>
                    <a:pt x="179" y="72"/>
                  </a:lnTo>
                  <a:lnTo>
                    <a:pt x="119" y="120"/>
                  </a:lnTo>
                  <a:lnTo>
                    <a:pt x="155" y="120"/>
                  </a:lnTo>
                  <a:lnTo>
                    <a:pt x="179" y="132"/>
                  </a:lnTo>
                  <a:lnTo>
                    <a:pt x="202" y="157"/>
                  </a:lnTo>
                  <a:lnTo>
                    <a:pt x="202" y="169"/>
                  </a:lnTo>
                  <a:lnTo>
                    <a:pt x="214" y="193"/>
                  </a:lnTo>
                  <a:lnTo>
                    <a:pt x="214" y="205"/>
                  </a:lnTo>
                  <a:lnTo>
                    <a:pt x="202" y="241"/>
                  </a:lnTo>
                  <a:lnTo>
                    <a:pt x="190" y="265"/>
                  </a:lnTo>
                  <a:lnTo>
                    <a:pt x="167" y="277"/>
                  </a:lnTo>
                  <a:lnTo>
                    <a:pt x="131" y="289"/>
                  </a:lnTo>
                  <a:lnTo>
                    <a:pt x="95" y="277"/>
                  </a:lnTo>
                  <a:lnTo>
                    <a:pt x="71" y="265"/>
                  </a:lnTo>
                  <a:lnTo>
                    <a:pt x="59" y="241"/>
                  </a:lnTo>
                  <a:lnTo>
                    <a:pt x="47" y="205"/>
                  </a:lnTo>
                  <a:lnTo>
                    <a:pt x="71" y="120"/>
                  </a:lnTo>
                  <a:lnTo>
                    <a:pt x="119" y="60"/>
                  </a:lnTo>
                  <a:lnTo>
                    <a:pt x="202" y="1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9" name="Freeform 57"/>
            <p:cNvSpPr>
              <a:spLocks/>
            </p:cNvSpPr>
            <p:nvPr/>
          </p:nvSpPr>
          <p:spPr bwMode="auto">
            <a:xfrm>
              <a:off x="5615" y="1939"/>
              <a:ext cx="870" cy="7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0" y="0"/>
                </a:cxn>
                <a:cxn ang="0">
                  <a:pos x="370" y="60"/>
                </a:cxn>
                <a:cxn ang="0">
                  <a:pos x="298" y="60"/>
                </a:cxn>
                <a:cxn ang="0">
                  <a:pos x="286" y="72"/>
                </a:cxn>
                <a:cxn ang="0">
                  <a:pos x="263" y="84"/>
                </a:cxn>
                <a:cxn ang="0">
                  <a:pos x="263" y="132"/>
                </a:cxn>
                <a:cxn ang="0">
                  <a:pos x="274" y="145"/>
                </a:cxn>
                <a:cxn ang="0">
                  <a:pos x="477" y="651"/>
                </a:cxn>
                <a:cxn ang="0">
                  <a:pos x="656" y="193"/>
                </a:cxn>
                <a:cxn ang="0">
                  <a:pos x="668" y="169"/>
                </a:cxn>
                <a:cxn ang="0">
                  <a:pos x="668" y="120"/>
                </a:cxn>
                <a:cxn ang="0">
                  <a:pos x="656" y="96"/>
                </a:cxn>
                <a:cxn ang="0">
                  <a:pos x="632" y="84"/>
                </a:cxn>
                <a:cxn ang="0">
                  <a:pos x="620" y="72"/>
                </a:cxn>
                <a:cxn ang="0">
                  <a:pos x="584" y="72"/>
                </a:cxn>
                <a:cxn ang="0">
                  <a:pos x="584" y="12"/>
                </a:cxn>
                <a:cxn ang="0">
                  <a:pos x="870" y="12"/>
                </a:cxn>
                <a:cxn ang="0">
                  <a:pos x="870" y="72"/>
                </a:cxn>
                <a:cxn ang="0">
                  <a:pos x="823" y="72"/>
                </a:cxn>
                <a:cxn ang="0">
                  <a:pos x="787" y="84"/>
                </a:cxn>
                <a:cxn ang="0">
                  <a:pos x="715" y="157"/>
                </a:cxn>
                <a:cxn ang="0">
                  <a:pos x="715" y="181"/>
                </a:cxn>
                <a:cxn ang="0">
                  <a:pos x="704" y="193"/>
                </a:cxn>
                <a:cxn ang="0">
                  <a:pos x="465" y="760"/>
                </a:cxn>
                <a:cxn ang="0">
                  <a:pos x="465" y="784"/>
                </a:cxn>
                <a:cxn ang="0">
                  <a:pos x="453" y="796"/>
                </a:cxn>
                <a:cxn ang="0">
                  <a:pos x="417" y="796"/>
                </a:cxn>
                <a:cxn ang="0">
                  <a:pos x="406" y="784"/>
                </a:cxn>
                <a:cxn ang="0">
                  <a:pos x="406" y="772"/>
                </a:cxn>
                <a:cxn ang="0">
                  <a:pos x="394" y="760"/>
                </a:cxn>
                <a:cxn ang="0">
                  <a:pos x="143" y="120"/>
                </a:cxn>
                <a:cxn ang="0">
                  <a:pos x="131" y="96"/>
                </a:cxn>
                <a:cxn ang="0">
                  <a:pos x="108" y="72"/>
                </a:cxn>
                <a:cxn ang="0">
                  <a:pos x="84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870" h="796">
                  <a:moveTo>
                    <a:pt x="0" y="0"/>
                  </a:moveTo>
                  <a:lnTo>
                    <a:pt x="370" y="0"/>
                  </a:lnTo>
                  <a:lnTo>
                    <a:pt x="370" y="60"/>
                  </a:lnTo>
                  <a:lnTo>
                    <a:pt x="298" y="60"/>
                  </a:lnTo>
                  <a:lnTo>
                    <a:pt x="286" y="72"/>
                  </a:lnTo>
                  <a:lnTo>
                    <a:pt x="263" y="84"/>
                  </a:lnTo>
                  <a:lnTo>
                    <a:pt x="263" y="132"/>
                  </a:lnTo>
                  <a:lnTo>
                    <a:pt x="274" y="145"/>
                  </a:lnTo>
                  <a:lnTo>
                    <a:pt x="477" y="651"/>
                  </a:lnTo>
                  <a:lnTo>
                    <a:pt x="656" y="193"/>
                  </a:lnTo>
                  <a:lnTo>
                    <a:pt x="668" y="169"/>
                  </a:lnTo>
                  <a:lnTo>
                    <a:pt x="668" y="120"/>
                  </a:lnTo>
                  <a:lnTo>
                    <a:pt x="656" y="96"/>
                  </a:lnTo>
                  <a:lnTo>
                    <a:pt x="632" y="84"/>
                  </a:lnTo>
                  <a:lnTo>
                    <a:pt x="620" y="72"/>
                  </a:lnTo>
                  <a:lnTo>
                    <a:pt x="584" y="72"/>
                  </a:lnTo>
                  <a:lnTo>
                    <a:pt x="584" y="12"/>
                  </a:lnTo>
                  <a:lnTo>
                    <a:pt x="870" y="12"/>
                  </a:lnTo>
                  <a:lnTo>
                    <a:pt x="870" y="72"/>
                  </a:lnTo>
                  <a:lnTo>
                    <a:pt x="823" y="72"/>
                  </a:lnTo>
                  <a:lnTo>
                    <a:pt x="787" y="84"/>
                  </a:lnTo>
                  <a:lnTo>
                    <a:pt x="715" y="157"/>
                  </a:lnTo>
                  <a:lnTo>
                    <a:pt x="715" y="181"/>
                  </a:lnTo>
                  <a:lnTo>
                    <a:pt x="704" y="193"/>
                  </a:lnTo>
                  <a:lnTo>
                    <a:pt x="465" y="760"/>
                  </a:lnTo>
                  <a:lnTo>
                    <a:pt x="465" y="784"/>
                  </a:lnTo>
                  <a:lnTo>
                    <a:pt x="453" y="796"/>
                  </a:lnTo>
                  <a:lnTo>
                    <a:pt x="417" y="796"/>
                  </a:lnTo>
                  <a:lnTo>
                    <a:pt x="406" y="784"/>
                  </a:lnTo>
                  <a:lnTo>
                    <a:pt x="406" y="772"/>
                  </a:lnTo>
                  <a:lnTo>
                    <a:pt x="394" y="760"/>
                  </a:lnTo>
                  <a:lnTo>
                    <a:pt x="143" y="120"/>
                  </a:lnTo>
                  <a:lnTo>
                    <a:pt x="131" y="96"/>
                  </a:lnTo>
                  <a:lnTo>
                    <a:pt x="108" y="72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0" name="Freeform 58"/>
            <p:cNvSpPr>
              <a:spLocks noEditPoints="1"/>
            </p:cNvSpPr>
            <p:nvPr/>
          </p:nvSpPr>
          <p:spPr bwMode="auto">
            <a:xfrm>
              <a:off x="6700" y="1927"/>
              <a:ext cx="691" cy="820"/>
            </a:xfrm>
            <a:custGeom>
              <a:avLst/>
              <a:gdLst/>
              <a:ahLst/>
              <a:cxnLst>
                <a:cxn ang="0">
                  <a:pos x="358" y="36"/>
                </a:cxn>
                <a:cxn ang="0">
                  <a:pos x="310" y="48"/>
                </a:cxn>
                <a:cxn ang="0">
                  <a:pos x="262" y="72"/>
                </a:cxn>
                <a:cxn ang="0">
                  <a:pos x="203" y="120"/>
                </a:cxn>
                <a:cxn ang="0">
                  <a:pos x="167" y="217"/>
                </a:cxn>
                <a:cxn ang="0">
                  <a:pos x="143" y="350"/>
                </a:cxn>
                <a:cxn ang="0">
                  <a:pos x="560" y="350"/>
                </a:cxn>
                <a:cxn ang="0">
                  <a:pos x="560" y="289"/>
                </a:cxn>
                <a:cxn ang="0">
                  <a:pos x="536" y="205"/>
                </a:cxn>
                <a:cxn ang="0">
                  <a:pos x="501" y="120"/>
                </a:cxn>
                <a:cxn ang="0">
                  <a:pos x="453" y="60"/>
                </a:cxn>
                <a:cxn ang="0">
                  <a:pos x="358" y="36"/>
                </a:cxn>
                <a:cxn ang="0">
                  <a:pos x="369" y="0"/>
                </a:cxn>
                <a:cxn ang="0">
                  <a:pos x="489" y="24"/>
                </a:cxn>
                <a:cxn ang="0">
                  <a:pos x="584" y="72"/>
                </a:cxn>
                <a:cxn ang="0">
                  <a:pos x="644" y="144"/>
                </a:cxn>
                <a:cxn ang="0">
                  <a:pos x="679" y="241"/>
                </a:cxn>
                <a:cxn ang="0">
                  <a:pos x="691" y="350"/>
                </a:cxn>
                <a:cxn ang="0">
                  <a:pos x="691" y="374"/>
                </a:cxn>
                <a:cxn ang="0">
                  <a:pos x="679" y="386"/>
                </a:cxn>
                <a:cxn ang="0">
                  <a:pos x="155" y="386"/>
                </a:cxn>
                <a:cxn ang="0">
                  <a:pos x="155" y="458"/>
                </a:cxn>
                <a:cxn ang="0">
                  <a:pos x="167" y="555"/>
                </a:cxn>
                <a:cxn ang="0">
                  <a:pos x="203" y="651"/>
                </a:cxn>
                <a:cxn ang="0">
                  <a:pos x="286" y="736"/>
                </a:cxn>
                <a:cxn ang="0">
                  <a:pos x="405" y="772"/>
                </a:cxn>
                <a:cxn ang="0">
                  <a:pos x="429" y="772"/>
                </a:cxn>
                <a:cxn ang="0">
                  <a:pos x="477" y="760"/>
                </a:cxn>
                <a:cxn ang="0">
                  <a:pos x="536" y="736"/>
                </a:cxn>
                <a:cxn ang="0">
                  <a:pos x="596" y="676"/>
                </a:cxn>
                <a:cxn ang="0">
                  <a:pos x="644" y="591"/>
                </a:cxn>
                <a:cxn ang="0">
                  <a:pos x="667" y="567"/>
                </a:cxn>
                <a:cxn ang="0">
                  <a:pos x="691" y="591"/>
                </a:cxn>
                <a:cxn ang="0">
                  <a:pos x="679" y="627"/>
                </a:cxn>
                <a:cxn ang="0">
                  <a:pos x="644" y="688"/>
                </a:cxn>
                <a:cxn ang="0">
                  <a:pos x="596" y="748"/>
                </a:cxn>
                <a:cxn ang="0">
                  <a:pos x="512" y="796"/>
                </a:cxn>
                <a:cxn ang="0">
                  <a:pos x="393" y="820"/>
                </a:cxn>
                <a:cxn ang="0">
                  <a:pos x="274" y="796"/>
                </a:cxn>
                <a:cxn ang="0">
                  <a:pos x="167" y="748"/>
                </a:cxn>
                <a:cxn ang="0">
                  <a:pos x="83" y="663"/>
                </a:cxn>
                <a:cxn ang="0">
                  <a:pos x="24" y="543"/>
                </a:cxn>
                <a:cxn ang="0">
                  <a:pos x="0" y="410"/>
                </a:cxn>
                <a:cxn ang="0">
                  <a:pos x="24" y="253"/>
                </a:cxn>
                <a:cxn ang="0">
                  <a:pos x="107" y="120"/>
                </a:cxn>
                <a:cxn ang="0">
                  <a:pos x="226" y="36"/>
                </a:cxn>
                <a:cxn ang="0">
                  <a:pos x="369" y="0"/>
                </a:cxn>
              </a:cxnLst>
              <a:rect l="0" t="0" r="r" b="b"/>
              <a:pathLst>
                <a:path w="691" h="820">
                  <a:moveTo>
                    <a:pt x="358" y="36"/>
                  </a:moveTo>
                  <a:lnTo>
                    <a:pt x="310" y="48"/>
                  </a:lnTo>
                  <a:lnTo>
                    <a:pt x="262" y="72"/>
                  </a:lnTo>
                  <a:lnTo>
                    <a:pt x="203" y="120"/>
                  </a:lnTo>
                  <a:lnTo>
                    <a:pt x="167" y="217"/>
                  </a:lnTo>
                  <a:lnTo>
                    <a:pt x="143" y="350"/>
                  </a:lnTo>
                  <a:lnTo>
                    <a:pt x="560" y="350"/>
                  </a:lnTo>
                  <a:lnTo>
                    <a:pt x="560" y="289"/>
                  </a:lnTo>
                  <a:lnTo>
                    <a:pt x="536" y="205"/>
                  </a:lnTo>
                  <a:lnTo>
                    <a:pt x="501" y="120"/>
                  </a:lnTo>
                  <a:lnTo>
                    <a:pt x="453" y="60"/>
                  </a:lnTo>
                  <a:lnTo>
                    <a:pt x="358" y="36"/>
                  </a:lnTo>
                  <a:close/>
                  <a:moveTo>
                    <a:pt x="369" y="0"/>
                  </a:moveTo>
                  <a:lnTo>
                    <a:pt x="489" y="24"/>
                  </a:lnTo>
                  <a:lnTo>
                    <a:pt x="584" y="72"/>
                  </a:lnTo>
                  <a:lnTo>
                    <a:pt x="644" y="144"/>
                  </a:lnTo>
                  <a:lnTo>
                    <a:pt x="679" y="241"/>
                  </a:lnTo>
                  <a:lnTo>
                    <a:pt x="691" y="350"/>
                  </a:lnTo>
                  <a:lnTo>
                    <a:pt x="691" y="374"/>
                  </a:lnTo>
                  <a:lnTo>
                    <a:pt x="679" y="386"/>
                  </a:lnTo>
                  <a:lnTo>
                    <a:pt x="155" y="386"/>
                  </a:lnTo>
                  <a:lnTo>
                    <a:pt x="155" y="458"/>
                  </a:lnTo>
                  <a:lnTo>
                    <a:pt x="167" y="555"/>
                  </a:lnTo>
                  <a:lnTo>
                    <a:pt x="203" y="651"/>
                  </a:lnTo>
                  <a:lnTo>
                    <a:pt x="286" y="736"/>
                  </a:lnTo>
                  <a:lnTo>
                    <a:pt x="405" y="772"/>
                  </a:lnTo>
                  <a:lnTo>
                    <a:pt x="429" y="772"/>
                  </a:lnTo>
                  <a:lnTo>
                    <a:pt x="477" y="760"/>
                  </a:lnTo>
                  <a:lnTo>
                    <a:pt x="536" y="736"/>
                  </a:lnTo>
                  <a:lnTo>
                    <a:pt x="596" y="676"/>
                  </a:lnTo>
                  <a:lnTo>
                    <a:pt x="644" y="591"/>
                  </a:lnTo>
                  <a:lnTo>
                    <a:pt x="667" y="567"/>
                  </a:lnTo>
                  <a:lnTo>
                    <a:pt x="691" y="591"/>
                  </a:lnTo>
                  <a:lnTo>
                    <a:pt x="679" y="627"/>
                  </a:lnTo>
                  <a:lnTo>
                    <a:pt x="644" y="688"/>
                  </a:lnTo>
                  <a:lnTo>
                    <a:pt x="596" y="748"/>
                  </a:lnTo>
                  <a:lnTo>
                    <a:pt x="512" y="796"/>
                  </a:lnTo>
                  <a:lnTo>
                    <a:pt x="393" y="820"/>
                  </a:lnTo>
                  <a:lnTo>
                    <a:pt x="274" y="796"/>
                  </a:lnTo>
                  <a:lnTo>
                    <a:pt x="167" y="748"/>
                  </a:lnTo>
                  <a:lnTo>
                    <a:pt x="83" y="663"/>
                  </a:lnTo>
                  <a:lnTo>
                    <a:pt x="24" y="543"/>
                  </a:lnTo>
                  <a:lnTo>
                    <a:pt x="0" y="410"/>
                  </a:lnTo>
                  <a:lnTo>
                    <a:pt x="24" y="253"/>
                  </a:lnTo>
                  <a:lnTo>
                    <a:pt x="107" y="120"/>
                  </a:lnTo>
                  <a:lnTo>
                    <a:pt x="226" y="3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1" name="Freeform 59"/>
            <p:cNvSpPr>
              <a:spLocks/>
            </p:cNvSpPr>
            <p:nvPr/>
          </p:nvSpPr>
          <p:spPr bwMode="auto">
            <a:xfrm>
              <a:off x="1694" y="6561"/>
              <a:ext cx="1216" cy="1219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204" y="0"/>
                </a:cxn>
                <a:cxn ang="0">
                  <a:pos x="1216" y="12"/>
                </a:cxn>
                <a:cxn ang="0">
                  <a:pos x="1216" y="61"/>
                </a:cxn>
                <a:cxn ang="0">
                  <a:pos x="1168" y="374"/>
                </a:cxn>
                <a:cxn ang="0">
                  <a:pos x="1168" y="399"/>
                </a:cxn>
                <a:cxn ang="0">
                  <a:pos x="1156" y="411"/>
                </a:cxn>
                <a:cxn ang="0">
                  <a:pos x="1132" y="411"/>
                </a:cxn>
                <a:cxn ang="0">
                  <a:pos x="1120" y="399"/>
                </a:cxn>
                <a:cxn ang="0">
                  <a:pos x="1120" y="266"/>
                </a:cxn>
                <a:cxn ang="0">
                  <a:pos x="1132" y="230"/>
                </a:cxn>
                <a:cxn ang="0">
                  <a:pos x="1132" y="205"/>
                </a:cxn>
                <a:cxn ang="0">
                  <a:pos x="1120" y="121"/>
                </a:cxn>
                <a:cxn ang="0">
                  <a:pos x="1073" y="85"/>
                </a:cxn>
                <a:cxn ang="0">
                  <a:pos x="989" y="61"/>
                </a:cxn>
                <a:cxn ang="0">
                  <a:pos x="751" y="61"/>
                </a:cxn>
                <a:cxn ang="0">
                  <a:pos x="739" y="73"/>
                </a:cxn>
                <a:cxn ang="0">
                  <a:pos x="739" y="97"/>
                </a:cxn>
                <a:cxn ang="0">
                  <a:pos x="727" y="121"/>
                </a:cxn>
                <a:cxn ang="0">
                  <a:pos x="489" y="1086"/>
                </a:cxn>
                <a:cxn ang="0">
                  <a:pos x="477" y="1111"/>
                </a:cxn>
                <a:cxn ang="0">
                  <a:pos x="477" y="1135"/>
                </a:cxn>
                <a:cxn ang="0">
                  <a:pos x="489" y="1147"/>
                </a:cxn>
                <a:cxn ang="0">
                  <a:pos x="512" y="1159"/>
                </a:cxn>
                <a:cxn ang="0">
                  <a:pos x="703" y="1159"/>
                </a:cxn>
                <a:cxn ang="0">
                  <a:pos x="715" y="1171"/>
                </a:cxn>
                <a:cxn ang="0">
                  <a:pos x="715" y="1207"/>
                </a:cxn>
                <a:cxn ang="0">
                  <a:pos x="703" y="1219"/>
                </a:cxn>
                <a:cxn ang="0">
                  <a:pos x="59" y="1219"/>
                </a:cxn>
                <a:cxn ang="0">
                  <a:pos x="48" y="1207"/>
                </a:cxn>
                <a:cxn ang="0">
                  <a:pos x="48" y="1171"/>
                </a:cxn>
                <a:cxn ang="0">
                  <a:pos x="59" y="1159"/>
                </a:cxn>
                <a:cxn ang="0">
                  <a:pos x="226" y="1159"/>
                </a:cxn>
                <a:cxn ang="0">
                  <a:pos x="298" y="1135"/>
                </a:cxn>
                <a:cxn ang="0">
                  <a:pos x="322" y="1111"/>
                </a:cxn>
                <a:cxn ang="0">
                  <a:pos x="334" y="1074"/>
                </a:cxn>
                <a:cxn ang="0">
                  <a:pos x="572" y="121"/>
                </a:cxn>
                <a:cxn ang="0">
                  <a:pos x="584" y="121"/>
                </a:cxn>
                <a:cxn ang="0">
                  <a:pos x="584" y="73"/>
                </a:cxn>
                <a:cxn ang="0">
                  <a:pos x="572" y="73"/>
                </a:cxn>
                <a:cxn ang="0">
                  <a:pos x="560" y="61"/>
                </a:cxn>
                <a:cxn ang="0">
                  <a:pos x="334" y="61"/>
                </a:cxn>
                <a:cxn ang="0">
                  <a:pos x="238" y="97"/>
                </a:cxn>
                <a:cxn ang="0">
                  <a:pos x="167" y="145"/>
                </a:cxn>
                <a:cxn ang="0">
                  <a:pos x="107" y="230"/>
                </a:cxn>
                <a:cxn ang="0">
                  <a:pos x="59" y="374"/>
                </a:cxn>
                <a:cxn ang="0">
                  <a:pos x="24" y="411"/>
                </a:cxn>
                <a:cxn ang="0">
                  <a:pos x="0" y="386"/>
                </a:cxn>
                <a:cxn ang="0">
                  <a:pos x="0" y="362"/>
                </a:cxn>
                <a:cxn ang="0">
                  <a:pos x="12" y="350"/>
                </a:cxn>
                <a:cxn ang="0">
                  <a:pos x="119" y="36"/>
                </a:cxn>
                <a:cxn ang="0">
                  <a:pos x="131" y="12"/>
                </a:cxn>
                <a:cxn ang="0">
                  <a:pos x="131" y="0"/>
                </a:cxn>
              </a:cxnLst>
              <a:rect l="0" t="0" r="r" b="b"/>
              <a:pathLst>
                <a:path w="1216" h="1219">
                  <a:moveTo>
                    <a:pt x="131" y="0"/>
                  </a:moveTo>
                  <a:lnTo>
                    <a:pt x="1204" y="0"/>
                  </a:lnTo>
                  <a:lnTo>
                    <a:pt x="1216" y="12"/>
                  </a:lnTo>
                  <a:lnTo>
                    <a:pt x="1216" y="61"/>
                  </a:lnTo>
                  <a:lnTo>
                    <a:pt x="1168" y="374"/>
                  </a:lnTo>
                  <a:lnTo>
                    <a:pt x="1168" y="399"/>
                  </a:lnTo>
                  <a:lnTo>
                    <a:pt x="1156" y="411"/>
                  </a:lnTo>
                  <a:lnTo>
                    <a:pt x="1132" y="411"/>
                  </a:lnTo>
                  <a:lnTo>
                    <a:pt x="1120" y="399"/>
                  </a:lnTo>
                  <a:lnTo>
                    <a:pt x="1120" y="266"/>
                  </a:lnTo>
                  <a:lnTo>
                    <a:pt x="1132" y="230"/>
                  </a:lnTo>
                  <a:lnTo>
                    <a:pt x="1132" y="205"/>
                  </a:lnTo>
                  <a:lnTo>
                    <a:pt x="1120" y="121"/>
                  </a:lnTo>
                  <a:lnTo>
                    <a:pt x="1073" y="85"/>
                  </a:lnTo>
                  <a:lnTo>
                    <a:pt x="989" y="61"/>
                  </a:lnTo>
                  <a:lnTo>
                    <a:pt x="751" y="61"/>
                  </a:lnTo>
                  <a:lnTo>
                    <a:pt x="739" y="73"/>
                  </a:lnTo>
                  <a:lnTo>
                    <a:pt x="739" y="97"/>
                  </a:lnTo>
                  <a:lnTo>
                    <a:pt x="727" y="121"/>
                  </a:lnTo>
                  <a:lnTo>
                    <a:pt x="489" y="1086"/>
                  </a:lnTo>
                  <a:lnTo>
                    <a:pt x="477" y="1111"/>
                  </a:lnTo>
                  <a:lnTo>
                    <a:pt x="477" y="1135"/>
                  </a:lnTo>
                  <a:lnTo>
                    <a:pt x="489" y="1147"/>
                  </a:lnTo>
                  <a:lnTo>
                    <a:pt x="512" y="1159"/>
                  </a:lnTo>
                  <a:lnTo>
                    <a:pt x="703" y="1159"/>
                  </a:lnTo>
                  <a:lnTo>
                    <a:pt x="715" y="1171"/>
                  </a:lnTo>
                  <a:lnTo>
                    <a:pt x="715" y="1207"/>
                  </a:lnTo>
                  <a:lnTo>
                    <a:pt x="703" y="1219"/>
                  </a:lnTo>
                  <a:lnTo>
                    <a:pt x="59" y="1219"/>
                  </a:lnTo>
                  <a:lnTo>
                    <a:pt x="48" y="1207"/>
                  </a:lnTo>
                  <a:lnTo>
                    <a:pt x="48" y="1171"/>
                  </a:lnTo>
                  <a:lnTo>
                    <a:pt x="59" y="1159"/>
                  </a:lnTo>
                  <a:lnTo>
                    <a:pt x="226" y="1159"/>
                  </a:lnTo>
                  <a:lnTo>
                    <a:pt x="298" y="1135"/>
                  </a:lnTo>
                  <a:lnTo>
                    <a:pt x="322" y="1111"/>
                  </a:lnTo>
                  <a:lnTo>
                    <a:pt x="334" y="1074"/>
                  </a:lnTo>
                  <a:lnTo>
                    <a:pt x="572" y="121"/>
                  </a:lnTo>
                  <a:lnTo>
                    <a:pt x="584" y="121"/>
                  </a:lnTo>
                  <a:lnTo>
                    <a:pt x="584" y="73"/>
                  </a:lnTo>
                  <a:lnTo>
                    <a:pt x="572" y="73"/>
                  </a:lnTo>
                  <a:lnTo>
                    <a:pt x="560" y="61"/>
                  </a:lnTo>
                  <a:lnTo>
                    <a:pt x="334" y="61"/>
                  </a:lnTo>
                  <a:lnTo>
                    <a:pt x="238" y="97"/>
                  </a:lnTo>
                  <a:lnTo>
                    <a:pt x="167" y="145"/>
                  </a:lnTo>
                  <a:lnTo>
                    <a:pt x="107" y="230"/>
                  </a:lnTo>
                  <a:lnTo>
                    <a:pt x="59" y="374"/>
                  </a:lnTo>
                  <a:lnTo>
                    <a:pt x="24" y="411"/>
                  </a:lnTo>
                  <a:lnTo>
                    <a:pt x="0" y="386"/>
                  </a:lnTo>
                  <a:lnTo>
                    <a:pt x="0" y="362"/>
                  </a:lnTo>
                  <a:lnTo>
                    <a:pt x="12" y="350"/>
                  </a:lnTo>
                  <a:lnTo>
                    <a:pt x="119" y="36"/>
                  </a:lnTo>
                  <a:lnTo>
                    <a:pt x="13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2" name="Freeform 60"/>
            <p:cNvSpPr>
              <a:spLocks/>
            </p:cNvSpPr>
            <p:nvPr/>
          </p:nvSpPr>
          <p:spPr bwMode="auto">
            <a:xfrm>
              <a:off x="3088" y="6416"/>
              <a:ext cx="406" cy="1787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12"/>
                </a:cxn>
                <a:cxn ang="0">
                  <a:pos x="406" y="37"/>
                </a:cxn>
                <a:cxn ang="0">
                  <a:pos x="382" y="61"/>
                </a:cxn>
                <a:cxn ang="0">
                  <a:pos x="251" y="242"/>
                </a:cxn>
                <a:cxn ang="0">
                  <a:pos x="155" y="447"/>
                </a:cxn>
                <a:cxn ang="0">
                  <a:pos x="108" y="676"/>
                </a:cxn>
                <a:cxn ang="0">
                  <a:pos x="96" y="906"/>
                </a:cxn>
                <a:cxn ang="0">
                  <a:pos x="108" y="1075"/>
                </a:cxn>
                <a:cxn ang="0">
                  <a:pos x="132" y="1256"/>
                </a:cxn>
                <a:cxn ang="0">
                  <a:pos x="179" y="1437"/>
                </a:cxn>
                <a:cxn ang="0">
                  <a:pos x="251" y="1606"/>
                </a:cxn>
                <a:cxn ang="0">
                  <a:pos x="370" y="1750"/>
                </a:cxn>
                <a:cxn ang="0">
                  <a:pos x="394" y="1763"/>
                </a:cxn>
                <a:cxn ang="0">
                  <a:pos x="406" y="1775"/>
                </a:cxn>
                <a:cxn ang="0">
                  <a:pos x="406" y="1787"/>
                </a:cxn>
                <a:cxn ang="0">
                  <a:pos x="394" y="1787"/>
                </a:cxn>
                <a:cxn ang="0">
                  <a:pos x="370" y="1775"/>
                </a:cxn>
                <a:cxn ang="0">
                  <a:pos x="263" y="1666"/>
                </a:cxn>
                <a:cxn ang="0">
                  <a:pos x="191" y="1569"/>
                </a:cxn>
                <a:cxn ang="0">
                  <a:pos x="120" y="1449"/>
                </a:cxn>
                <a:cxn ang="0">
                  <a:pos x="48" y="1256"/>
                </a:cxn>
                <a:cxn ang="0">
                  <a:pos x="12" y="1063"/>
                </a:cxn>
                <a:cxn ang="0">
                  <a:pos x="0" y="894"/>
                </a:cxn>
                <a:cxn ang="0">
                  <a:pos x="12" y="737"/>
                </a:cxn>
                <a:cxn ang="0">
                  <a:pos x="36" y="544"/>
                </a:cxn>
                <a:cxn ang="0">
                  <a:pos x="108" y="350"/>
                </a:cxn>
                <a:cxn ang="0">
                  <a:pos x="191" y="194"/>
                </a:cxn>
                <a:cxn ang="0">
                  <a:pos x="286" y="85"/>
                </a:cxn>
                <a:cxn ang="0">
                  <a:pos x="358" y="25"/>
                </a:cxn>
                <a:cxn ang="0">
                  <a:pos x="394" y="0"/>
                </a:cxn>
              </a:cxnLst>
              <a:rect l="0" t="0" r="r" b="b"/>
              <a:pathLst>
                <a:path w="406" h="1787">
                  <a:moveTo>
                    <a:pt x="394" y="0"/>
                  </a:moveTo>
                  <a:lnTo>
                    <a:pt x="406" y="12"/>
                  </a:lnTo>
                  <a:lnTo>
                    <a:pt x="406" y="37"/>
                  </a:lnTo>
                  <a:lnTo>
                    <a:pt x="382" y="61"/>
                  </a:lnTo>
                  <a:lnTo>
                    <a:pt x="251" y="242"/>
                  </a:lnTo>
                  <a:lnTo>
                    <a:pt x="155" y="447"/>
                  </a:lnTo>
                  <a:lnTo>
                    <a:pt x="108" y="676"/>
                  </a:lnTo>
                  <a:lnTo>
                    <a:pt x="96" y="906"/>
                  </a:lnTo>
                  <a:lnTo>
                    <a:pt x="108" y="1075"/>
                  </a:lnTo>
                  <a:lnTo>
                    <a:pt x="132" y="1256"/>
                  </a:lnTo>
                  <a:lnTo>
                    <a:pt x="179" y="1437"/>
                  </a:lnTo>
                  <a:lnTo>
                    <a:pt x="251" y="1606"/>
                  </a:lnTo>
                  <a:lnTo>
                    <a:pt x="370" y="1750"/>
                  </a:lnTo>
                  <a:lnTo>
                    <a:pt x="394" y="1763"/>
                  </a:lnTo>
                  <a:lnTo>
                    <a:pt x="406" y="1775"/>
                  </a:lnTo>
                  <a:lnTo>
                    <a:pt x="406" y="1787"/>
                  </a:lnTo>
                  <a:lnTo>
                    <a:pt x="394" y="1787"/>
                  </a:lnTo>
                  <a:lnTo>
                    <a:pt x="370" y="1775"/>
                  </a:lnTo>
                  <a:lnTo>
                    <a:pt x="263" y="1666"/>
                  </a:lnTo>
                  <a:lnTo>
                    <a:pt x="191" y="1569"/>
                  </a:lnTo>
                  <a:lnTo>
                    <a:pt x="120" y="1449"/>
                  </a:lnTo>
                  <a:lnTo>
                    <a:pt x="48" y="1256"/>
                  </a:lnTo>
                  <a:lnTo>
                    <a:pt x="12" y="1063"/>
                  </a:lnTo>
                  <a:lnTo>
                    <a:pt x="0" y="894"/>
                  </a:lnTo>
                  <a:lnTo>
                    <a:pt x="12" y="737"/>
                  </a:lnTo>
                  <a:lnTo>
                    <a:pt x="36" y="544"/>
                  </a:lnTo>
                  <a:lnTo>
                    <a:pt x="108" y="350"/>
                  </a:lnTo>
                  <a:lnTo>
                    <a:pt x="191" y="194"/>
                  </a:lnTo>
                  <a:lnTo>
                    <a:pt x="286" y="85"/>
                  </a:lnTo>
                  <a:lnTo>
                    <a:pt x="358" y="2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3" name="Freeform 61"/>
            <p:cNvSpPr>
              <a:spLocks/>
            </p:cNvSpPr>
            <p:nvPr/>
          </p:nvSpPr>
          <p:spPr bwMode="auto">
            <a:xfrm>
              <a:off x="3672" y="6984"/>
              <a:ext cx="954" cy="820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310" y="60"/>
                </a:cxn>
                <a:cxn ang="0">
                  <a:pos x="346" y="157"/>
                </a:cxn>
                <a:cxn ang="0">
                  <a:pos x="430" y="60"/>
                </a:cxn>
                <a:cxn ang="0">
                  <a:pos x="620" y="0"/>
                </a:cxn>
                <a:cxn ang="0">
                  <a:pos x="799" y="84"/>
                </a:cxn>
                <a:cxn ang="0">
                  <a:pos x="811" y="289"/>
                </a:cxn>
                <a:cxn ang="0">
                  <a:pos x="751" y="507"/>
                </a:cxn>
                <a:cxn ang="0">
                  <a:pos x="692" y="639"/>
                </a:cxn>
                <a:cxn ang="0">
                  <a:pos x="680" y="748"/>
                </a:cxn>
                <a:cxn ang="0">
                  <a:pos x="704" y="784"/>
                </a:cxn>
                <a:cxn ang="0">
                  <a:pos x="799" y="760"/>
                </a:cxn>
                <a:cxn ang="0">
                  <a:pos x="906" y="567"/>
                </a:cxn>
                <a:cxn ang="0">
                  <a:pos x="954" y="531"/>
                </a:cxn>
                <a:cxn ang="0">
                  <a:pos x="918" y="651"/>
                </a:cxn>
                <a:cxn ang="0">
                  <a:pos x="811" y="796"/>
                </a:cxn>
                <a:cxn ang="0">
                  <a:pos x="680" y="808"/>
                </a:cxn>
                <a:cxn ang="0">
                  <a:pos x="608" y="760"/>
                </a:cxn>
                <a:cxn ang="0">
                  <a:pos x="584" y="676"/>
                </a:cxn>
                <a:cxn ang="0">
                  <a:pos x="608" y="591"/>
                </a:cxn>
                <a:cxn ang="0">
                  <a:pos x="716" y="265"/>
                </a:cxn>
                <a:cxn ang="0">
                  <a:pos x="728" y="145"/>
                </a:cxn>
                <a:cxn ang="0">
                  <a:pos x="716" y="84"/>
                </a:cxn>
                <a:cxn ang="0">
                  <a:pos x="668" y="48"/>
                </a:cxn>
                <a:cxn ang="0">
                  <a:pos x="525" y="72"/>
                </a:cxn>
                <a:cxn ang="0">
                  <a:pos x="382" y="205"/>
                </a:cxn>
                <a:cxn ang="0">
                  <a:pos x="346" y="277"/>
                </a:cxn>
                <a:cxn ang="0">
                  <a:pos x="334" y="326"/>
                </a:cxn>
                <a:cxn ang="0">
                  <a:pos x="298" y="410"/>
                </a:cxn>
                <a:cxn ang="0">
                  <a:pos x="251" y="627"/>
                </a:cxn>
                <a:cxn ang="0">
                  <a:pos x="239" y="688"/>
                </a:cxn>
                <a:cxn ang="0">
                  <a:pos x="227" y="736"/>
                </a:cxn>
                <a:cxn ang="0">
                  <a:pos x="215" y="760"/>
                </a:cxn>
                <a:cxn ang="0">
                  <a:pos x="132" y="808"/>
                </a:cxn>
                <a:cxn ang="0">
                  <a:pos x="96" y="784"/>
                </a:cxn>
                <a:cxn ang="0">
                  <a:pos x="108" y="712"/>
                </a:cxn>
                <a:cxn ang="0">
                  <a:pos x="227" y="265"/>
                </a:cxn>
                <a:cxn ang="0">
                  <a:pos x="251" y="193"/>
                </a:cxn>
                <a:cxn ang="0">
                  <a:pos x="239" y="60"/>
                </a:cxn>
                <a:cxn ang="0">
                  <a:pos x="191" y="36"/>
                </a:cxn>
                <a:cxn ang="0">
                  <a:pos x="96" y="132"/>
                </a:cxn>
                <a:cxn ang="0">
                  <a:pos x="48" y="277"/>
                </a:cxn>
                <a:cxn ang="0">
                  <a:pos x="12" y="289"/>
                </a:cxn>
                <a:cxn ang="0">
                  <a:pos x="0" y="253"/>
                </a:cxn>
                <a:cxn ang="0">
                  <a:pos x="12" y="205"/>
                </a:cxn>
                <a:cxn ang="0">
                  <a:pos x="60" y="84"/>
                </a:cxn>
                <a:cxn ang="0">
                  <a:pos x="108" y="24"/>
                </a:cxn>
              </a:cxnLst>
              <a:rect l="0" t="0" r="r" b="b"/>
              <a:pathLst>
                <a:path w="954" h="820">
                  <a:moveTo>
                    <a:pt x="143" y="0"/>
                  </a:moveTo>
                  <a:lnTo>
                    <a:pt x="179" y="0"/>
                  </a:lnTo>
                  <a:lnTo>
                    <a:pt x="275" y="24"/>
                  </a:lnTo>
                  <a:lnTo>
                    <a:pt x="310" y="60"/>
                  </a:lnTo>
                  <a:lnTo>
                    <a:pt x="334" y="108"/>
                  </a:lnTo>
                  <a:lnTo>
                    <a:pt x="346" y="157"/>
                  </a:lnTo>
                  <a:lnTo>
                    <a:pt x="382" y="108"/>
                  </a:lnTo>
                  <a:lnTo>
                    <a:pt x="430" y="60"/>
                  </a:lnTo>
                  <a:lnTo>
                    <a:pt x="513" y="12"/>
                  </a:lnTo>
                  <a:lnTo>
                    <a:pt x="620" y="0"/>
                  </a:lnTo>
                  <a:lnTo>
                    <a:pt x="728" y="24"/>
                  </a:lnTo>
                  <a:lnTo>
                    <a:pt x="799" y="84"/>
                  </a:lnTo>
                  <a:lnTo>
                    <a:pt x="823" y="193"/>
                  </a:lnTo>
                  <a:lnTo>
                    <a:pt x="811" y="289"/>
                  </a:lnTo>
                  <a:lnTo>
                    <a:pt x="787" y="398"/>
                  </a:lnTo>
                  <a:lnTo>
                    <a:pt x="751" y="507"/>
                  </a:lnTo>
                  <a:lnTo>
                    <a:pt x="716" y="591"/>
                  </a:lnTo>
                  <a:lnTo>
                    <a:pt x="692" y="639"/>
                  </a:lnTo>
                  <a:lnTo>
                    <a:pt x="680" y="676"/>
                  </a:lnTo>
                  <a:lnTo>
                    <a:pt x="680" y="748"/>
                  </a:lnTo>
                  <a:lnTo>
                    <a:pt x="692" y="772"/>
                  </a:lnTo>
                  <a:lnTo>
                    <a:pt x="704" y="784"/>
                  </a:lnTo>
                  <a:lnTo>
                    <a:pt x="728" y="784"/>
                  </a:lnTo>
                  <a:lnTo>
                    <a:pt x="799" y="760"/>
                  </a:lnTo>
                  <a:lnTo>
                    <a:pt x="859" y="676"/>
                  </a:lnTo>
                  <a:lnTo>
                    <a:pt x="906" y="567"/>
                  </a:lnTo>
                  <a:lnTo>
                    <a:pt x="906" y="531"/>
                  </a:lnTo>
                  <a:lnTo>
                    <a:pt x="954" y="531"/>
                  </a:lnTo>
                  <a:lnTo>
                    <a:pt x="954" y="543"/>
                  </a:lnTo>
                  <a:lnTo>
                    <a:pt x="918" y="651"/>
                  </a:lnTo>
                  <a:lnTo>
                    <a:pt x="882" y="724"/>
                  </a:lnTo>
                  <a:lnTo>
                    <a:pt x="811" y="796"/>
                  </a:lnTo>
                  <a:lnTo>
                    <a:pt x="728" y="820"/>
                  </a:lnTo>
                  <a:lnTo>
                    <a:pt x="680" y="808"/>
                  </a:lnTo>
                  <a:lnTo>
                    <a:pt x="644" y="796"/>
                  </a:lnTo>
                  <a:lnTo>
                    <a:pt x="608" y="760"/>
                  </a:lnTo>
                  <a:lnTo>
                    <a:pt x="596" y="724"/>
                  </a:lnTo>
                  <a:lnTo>
                    <a:pt x="584" y="676"/>
                  </a:lnTo>
                  <a:lnTo>
                    <a:pt x="596" y="639"/>
                  </a:lnTo>
                  <a:lnTo>
                    <a:pt x="608" y="591"/>
                  </a:lnTo>
                  <a:lnTo>
                    <a:pt x="644" y="507"/>
                  </a:lnTo>
                  <a:lnTo>
                    <a:pt x="716" y="265"/>
                  </a:lnTo>
                  <a:lnTo>
                    <a:pt x="728" y="169"/>
                  </a:lnTo>
                  <a:lnTo>
                    <a:pt x="728" y="145"/>
                  </a:lnTo>
                  <a:lnTo>
                    <a:pt x="716" y="108"/>
                  </a:lnTo>
                  <a:lnTo>
                    <a:pt x="716" y="84"/>
                  </a:lnTo>
                  <a:lnTo>
                    <a:pt x="692" y="60"/>
                  </a:lnTo>
                  <a:lnTo>
                    <a:pt x="668" y="48"/>
                  </a:lnTo>
                  <a:lnTo>
                    <a:pt x="632" y="48"/>
                  </a:lnTo>
                  <a:lnTo>
                    <a:pt x="525" y="72"/>
                  </a:lnTo>
                  <a:lnTo>
                    <a:pt x="430" y="132"/>
                  </a:lnTo>
                  <a:lnTo>
                    <a:pt x="382" y="205"/>
                  </a:lnTo>
                  <a:lnTo>
                    <a:pt x="346" y="265"/>
                  </a:lnTo>
                  <a:lnTo>
                    <a:pt x="346" y="277"/>
                  </a:lnTo>
                  <a:lnTo>
                    <a:pt x="334" y="289"/>
                  </a:lnTo>
                  <a:lnTo>
                    <a:pt x="334" y="326"/>
                  </a:lnTo>
                  <a:lnTo>
                    <a:pt x="322" y="350"/>
                  </a:lnTo>
                  <a:lnTo>
                    <a:pt x="298" y="410"/>
                  </a:lnTo>
                  <a:lnTo>
                    <a:pt x="287" y="470"/>
                  </a:lnTo>
                  <a:lnTo>
                    <a:pt x="251" y="627"/>
                  </a:lnTo>
                  <a:lnTo>
                    <a:pt x="239" y="651"/>
                  </a:lnTo>
                  <a:lnTo>
                    <a:pt x="239" y="688"/>
                  </a:lnTo>
                  <a:lnTo>
                    <a:pt x="227" y="712"/>
                  </a:lnTo>
                  <a:lnTo>
                    <a:pt x="227" y="736"/>
                  </a:lnTo>
                  <a:lnTo>
                    <a:pt x="215" y="748"/>
                  </a:lnTo>
                  <a:lnTo>
                    <a:pt x="215" y="760"/>
                  </a:lnTo>
                  <a:lnTo>
                    <a:pt x="167" y="808"/>
                  </a:lnTo>
                  <a:lnTo>
                    <a:pt x="132" y="808"/>
                  </a:lnTo>
                  <a:lnTo>
                    <a:pt x="108" y="796"/>
                  </a:lnTo>
                  <a:lnTo>
                    <a:pt x="96" y="784"/>
                  </a:lnTo>
                  <a:lnTo>
                    <a:pt x="96" y="736"/>
                  </a:lnTo>
                  <a:lnTo>
                    <a:pt x="108" y="712"/>
                  </a:lnTo>
                  <a:lnTo>
                    <a:pt x="108" y="688"/>
                  </a:lnTo>
                  <a:lnTo>
                    <a:pt x="227" y="265"/>
                  </a:lnTo>
                  <a:lnTo>
                    <a:pt x="239" y="217"/>
                  </a:lnTo>
                  <a:lnTo>
                    <a:pt x="251" y="193"/>
                  </a:lnTo>
                  <a:lnTo>
                    <a:pt x="251" y="84"/>
                  </a:lnTo>
                  <a:lnTo>
                    <a:pt x="239" y="60"/>
                  </a:lnTo>
                  <a:lnTo>
                    <a:pt x="215" y="36"/>
                  </a:lnTo>
                  <a:lnTo>
                    <a:pt x="191" y="36"/>
                  </a:lnTo>
                  <a:lnTo>
                    <a:pt x="132" y="60"/>
                  </a:lnTo>
                  <a:lnTo>
                    <a:pt x="96" y="132"/>
                  </a:lnTo>
                  <a:lnTo>
                    <a:pt x="60" y="253"/>
                  </a:lnTo>
                  <a:lnTo>
                    <a:pt x="48" y="277"/>
                  </a:lnTo>
                  <a:lnTo>
                    <a:pt x="36" y="289"/>
                  </a:lnTo>
                  <a:lnTo>
                    <a:pt x="12" y="289"/>
                  </a:lnTo>
                  <a:lnTo>
                    <a:pt x="0" y="277"/>
                  </a:lnTo>
                  <a:lnTo>
                    <a:pt x="0" y="253"/>
                  </a:lnTo>
                  <a:lnTo>
                    <a:pt x="12" y="229"/>
                  </a:lnTo>
                  <a:lnTo>
                    <a:pt x="12" y="205"/>
                  </a:lnTo>
                  <a:lnTo>
                    <a:pt x="48" y="96"/>
                  </a:lnTo>
                  <a:lnTo>
                    <a:pt x="60" y="84"/>
                  </a:lnTo>
                  <a:lnTo>
                    <a:pt x="84" y="36"/>
                  </a:lnTo>
                  <a:lnTo>
                    <a:pt x="108" y="2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4" name="Freeform 62"/>
            <p:cNvSpPr>
              <a:spLocks/>
            </p:cNvSpPr>
            <p:nvPr/>
          </p:nvSpPr>
          <p:spPr bwMode="auto">
            <a:xfrm>
              <a:off x="4781" y="6428"/>
              <a:ext cx="417" cy="179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13"/>
                </a:cxn>
                <a:cxn ang="0">
                  <a:pos x="155" y="121"/>
                </a:cxn>
                <a:cxn ang="0">
                  <a:pos x="226" y="218"/>
                </a:cxn>
                <a:cxn ang="0">
                  <a:pos x="298" y="338"/>
                </a:cxn>
                <a:cxn ang="0">
                  <a:pos x="369" y="532"/>
                </a:cxn>
                <a:cxn ang="0">
                  <a:pos x="405" y="725"/>
                </a:cxn>
                <a:cxn ang="0">
                  <a:pos x="417" y="894"/>
                </a:cxn>
                <a:cxn ang="0">
                  <a:pos x="417" y="906"/>
                </a:cxn>
                <a:cxn ang="0">
                  <a:pos x="405" y="1063"/>
                </a:cxn>
                <a:cxn ang="0">
                  <a:pos x="381" y="1256"/>
                </a:cxn>
                <a:cxn ang="0">
                  <a:pos x="310" y="1449"/>
                </a:cxn>
                <a:cxn ang="0">
                  <a:pos x="238" y="1569"/>
                </a:cxn>
                <a:cxn ang="0">
                  <a:pos x="167" y="1666"/>
                </a:cxn>
                <a:cxn ang="0">
                  <a:pos x="48" y="1787"/>
                </a:cxn>
                <a:cxn ang="0">
                  <a:pos x="24" y="1799"/>
                </a:cxn>
                <a:cxn ang="0">
                  <a:pos x="0" y="1775"/>
                </a:cxn>
                <a:cxn ang="0">
                  <a:pos x="0" y="1763"/>
                </a:cxn>
                <a:cxn ang="0">
                  <a:pos x="24" y="1738"/>
                </a:cxn>
                <a:cxn ang="0">
                  <a:pos x="143" y="1594"/>
                </a:cxn>
                <a:cxn ang="0">
                  <a:pos x="226" y="1437"/>
                </a:cxn>
                <a:cxn ang="0">
                  <a:pos x="274" y="1256"/>
                </a:cxn>
                <a:cxn ang="0">
                  <a:pos x="298" y="1075"/>
                </a:cxn>
                <a:cxn ang="0">
                  <a:pos x="310" y="894"/>
                </a:cxn>
                <a:cxn ang="0">
                  <a:pos x="298" y="628"/>
                </a:cxn>
                <a:cxn ang="0">
                  <a:pos x="238" y="411"/>
                </a:cxn>
                <a:cxn ang="0">
                  <a:pos x="155" y="218"/>
                </a:cxn>
                <a:cxn ang="0">
                  <a:pos x="36" y="61"/>
                </a:cxn>
                <a:cxn ang="0">
                  <a:pos x="12" y="49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417" h="1799">
                  <a:moveTo>
                    <a:pt x="24" y="0"/>
                  </a:moveTo>
                  <a:lnTo>
                    <a:pt x="48" y="13"/>
                  </a:lnTo>
                  <a:lnTo>
                    <a:pt x="155" y="121"/>
                  </a:lnTo>
                  <a:lnTo>
                    <a:pt x="226" y="218"/>
                  </a:lnTo>
                  <a:lnTo>
                    <a:pt x="298" y="338"/>
                  </a:lnTo>
                  <a:lnTo>
                    <a:pt x="369" y="532"/>
                  </a:lnTo>
                  <a:lnTo>
                    <a:pt x="405" y="725"/>
                  </a:lnTo>
                  <a:lnTo>
                    <a:pt x="417" y="894"/>
                  </a:lnTo>
                  <a:lnTo>
                    <a:pt x="417" y="906"/>
                  </a:lnTo>
                  <a:lnTo>
                    <a:pt x="405" y="1063"/>
                  </a:lnTo>
                  <a:lnTo>
                    <a:pt x="381" y="1256"/>
                  </a:lnTo>
                  <a:lnTo>
                    <a:pt x="310" y="1449"/>
                  </a:lnTo>
                  <a:lnTo>
                    <a:pt x="238" y="1569"/>
                  </a:lnTo>
                  <a:lnTo>
                    <a:pt x="167" y="1666"/>
                  </a:lnTo>
                  <a:lnTo>
                    <a:pt x="48" y="1787"/>
                  </a:lnTo>
                  <a:lnTo>
                    <a:pt x="24" y="1799"/>
                  </a:lnTo>
                  <a:lnTo>
                    <a:pt x="0" y="1775"/>
                  </a:lnTo>
                  <a:lnTo>
                    <a:pt x="0" y="1763"/>
                  </a:lnTo>
                  <a:lnTo>
                    <a:pt x="24" y="1738"/>
                  </a:lnTo>
                  <a:lnTo>
                    <a:pt x="143" y="1594"/>
                  </a:lnTo>
                  <a:lnTo>
                    <a:pt x="226" y="1437"/>
                  </a:lnTo>
                  <a:lnTo>
                    <a:pt x="274" y="1256"/>
                  </a:lnTo>
                  <a:lnTo>
                    <a:pt x="298" y="1075"/>
                  </a:lnTo>
                  <a:lnTo>
                    <a:pt x="310" y="894"/>
                  </a:lnTo>
                  <a:lnTo>
                    <a:pt x="298" y="628"/>
                  </a:lnTo>
                  <a:lnTo>
                    <a:pt x="238" y="411"/>
                  </a:lnTo>
                  <a:lnTo>
                    <a:pt x="155" y="218"/>
                  </a:lnTo>
                  <a:lnTo>
                    <a:pt x="36" y="61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5" name="Freeform 63"/>
            <p:cNvSpPr>
              <a:spLocks noEditPoints="1"/>
            </p:cNvSpPr>
            <p:nvPr/>
          </p:nvSpPr>
          <p:spPr bwMode="auto">
            <a:xfrm>
              <a:off x="5854" y="7116"/>
              <a:ext cx="1180" cy="411"/>
            </a:xfrm>
            <a:custGeom>
              <a:avLst/>
              <a:gdLst/>
              <a:ahLst/>
              <a:cxnLst>
                <a:cxn ang="0">
                  <a:pos x="24" y="338"/>
                </a:cxn>
                <a:cxn ang="0">
                  <a:pos x="1156" y="338"/>
                </a:cxn>
                <a:cxn ang="0">
                  <a:pos x="1180" y="363"/>
                </a:cxn>
                <a:cxn ang="0">
                  <a:pos x="1180" y="387"/>
                </a:cxn>
                <a:cxn ang="0">
                  <a:pos x="1156" y="411"/>
                </a:cxn>
                <a:cxn ang="0">
                  <a:pos x="24" y="411"/>
                </a:cxn>
                <a:cxn ang="0">
                  <a:pos x="0" y="387"/>
                </a:cxn>
                <a:cxn ang="0">
                  <a:pos x="0" y="363"/>
                </a:cxn>
                <a:cxn ang="0">
                  <a:pos x="24" y="338"/>
                </a:cxn>
                <a:cxn ang="0">
                  <a:pos x="24" y="0"/>
                </a:cxn>
                <a:cxn ang="0">
                  <a:pos x="1156" y="0"/>
                </a:cxn>
                <a:cxn ang="0">
                  <a:pos x="1180" y="25"/>
                </a:cxn>
                <a:cxn ang="0">
                  <a:pos x="1180" y="49"/>
                </a:cxn>
                <a:cxn ang="0">
                  <a:pos x="1156" y="73"/>
                </a:cxn>
                <a:cxn ang="0">
                  <a:pos x="24" y="73"/>
                </a:cxn>
                <a:cxn ang="0">
                  <a:pos x="0" y="49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1180" h="411">
                  <a:moveTo>
                    <a:pt x="24" y="338"/>
                  </a:moveTo>
                  <a:lnTo>
                    <a:pt x="1156" y="338"/>
                  </a:lnTo>
                  <a:lnTo>
                    <a:pt x="1180" y="363"/>
                  </a:lnTo>
                  <a:lnTo>
                    <a:pt x="1180" y="387"/>
                  </a:lnTo>
                  <a:lnTo>
                    <a:pt x="1156" y="411"/>
                  </a:lnTo>
                  <a:lnTo>
                    <a:pt x="24" y="411"/>
                  </a:lnTo>
                  <a:lnTo>
                    <a:pt x="0" y="387"/>
                  </a:lnTo>
                  <a:lnTo>
                    <a:pt x="0" y="363"/>
                  </a:lnTo>
                  <a:lnTo>
                    <a:pt x="24" y="338"/>
                  </a:lnTo>
                  <a:close/>
                  <a:moveTo>
                    <a:pt x="24" y="0"/>
                  </a:moveTo>
                  <a:lnTo>
                    <a:pt x="1156" y="0"/>
                  </a:lnTo>
                  <a:lnTo>
                    <a:pt x="1180" y="25"/>
                  </a:lnTo>
                  <a:lnTo>
                    <a:pt x="1180" y="49"/>
                  </a:lnTo>
                  <a:lnTo>
                    <a:pt x="1156" y="73"/>
                  </a:lnTo>
                  <a:lnTo>
                    <a:pt x="24" y="73"/>
                  </a:lnTo>
                  <a:lnTo>
                    <a:pt x="0" y="49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6" name="Freeform 64"/>
            <p:cNvSpPr>
              <a:spLocks/>
            </p:cNvSpPr>
            <p:nvPr/>
          </p:nvSpPr>
          <p:spPr bwMode="auto">
            <a:xfrm>
              <a:off x="7749" y="6561"/>
              <a:ext cx="1216" cy="1219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204" y="0"/>
                </a:cxn>
                <a:cxn ang="0">
                  <a:pos x="1216" y="12"/>
                </a:cxn>
                <a:cxn ang="0">
                  <a:pos x="1216" y="61"/>
                </a:cxn>
                <a:cxn ang="0">
                  <a:pos x="1168" y="374"/>
                </a:cxn>
                <a:cxn ang="0">
                  <a:pos x="1168" y="399"/>
                </a:cxn>
                <a:cxn ang="0">
                  <a:pos x="1156" y="411"/>
                </a:cxn>
                <a:cxn ang="0">
                  <a:pos x="1132" y="411"/>
                </a:cxn>
                <a:cxn ang="0">
                  <a:pos x="1120" y="399"/>
                </a:cxn>
                <a:cxn ang="0">
                  <a:pos x="1120" y="266"/>
                </a:cxn>
                <a:cxn ang="0">
                  <a:pos x="1132" y="230"/>
                </a:cxn>
                <a:cxn ang="0">
                  <a:pos x="1132" y="205"/>
                </a:cxn>
                <a:cxn ang="0">
                  <a:pos x="1120" y="121"/>
                </a:cxn>
                <a:cxn ang="0">
                  <a:pos x="1073" y="85"/>
                </a:cxn>
                <a:cxn ang="0">
                  <a:pos x="989" y="61"/>
                </a:cxn>
                <a:cxn ang="0">
                  <a:pos x="751" y="61"/>
                </a:cxn>
                <a:cxn ang="0">
                  <a:pos x="739" y="73"/>
                </a:cxn>
                <a:cxn ang="0">
                  <a:pos x="739" y="97"/>
                </a:cxn>
                <a:cxn ang="0">
                  <a:pos x="727" y="121"/>
                </a:cxn>
                <a:cxn ang="0">
                  <a:pos x="489" y="1086"/>
                </a:cxn>
                <a:cxn ang="0">
                  <a:pos x="477" y="1111"/>
                </a:cxn>
                <a:cxn ang="0">
                  <a:pos x="477" y="1135"/>
                </a:cxn>
                <a:cxn ang="0">
                  <a:pos x="489" y="1147"/>
                </a:cxn>
                <a:cxn ang="0">
                  <a:pos x="512" y="1159"/>
                </a:cxn>
                <a:cxn ang="0">
                  <a:pos x="703" y="1159"/>
                </a:cxn>
                <a:cxn ang="0">
                  <a:pos x="715" y="1171"/>
                </a:cxn>
                <a:cxn ang="0">
                  <a:pos x="715" y="1207"/>
                </a:cxn>
                <a:cxn ang="0">
                  <a:pos x="703" y="1219"/>
                </a:cxn>
                <a:cxn ang="0">
                  <a:pos x="59" y="1219"/>
                </a:cxn>
                <a:cxn ang="0">
                  <a:pos x="48" y="1207"/>
                </a:cxn>
                <a:cxn ang="0">
                  <a:pos x="48" y="1171"/>
                </a:cxn>
                <a:cxn ang="0">
                  <a:pos x="59" y="1159"/>
                </a:cxn>
                <a:cxn ang="0">
                  <a:pos x="226" y="1159"/>
                </a:cxn>
                <a:cxn ang="0">
                  <a:pos x="298" y="1135"/>
                </a:cxn>
                <a:cxn ang="0">
                  <a:pos x="322" y="1111"/>
                </a:cxn>
                <a:cxn ang="0">
                  <a:pos x="334" y="1074"/>
                </a:cxn>
                <a:cxn ang="0">
                  <a:pos x="572" y="121"/>
                </a:cxn>
                <a:cxn ang="0">
                  <a:pos x="584" y="121"/>
                </a:cxn>
                <a:cxn ang="0">
                  <a:pos x="584" y="73"/>
                </a:cxn>
                <a:cxn ang="0">
                  <a:pos x="572" y="73"/>
                </a:cxn>
                <a:cxn ang="0">
                  <a:pos x="560" y="61"/>
                </a:cxn>
                <a:cxn ang="0">
                  <a:pos x="334" y="61"/>
                </a:cxn>
                <a:cxn ang="0">
                  <a:pos x="238" y="97"/>
                </a:cxn>
                <a:cxn ang="0">
                  <a:pos x="167" y="145"/>
                </a:cxn>
                <a:cxn ang="0">
                  <a:pos x="107" y="230"/>
                </a:cxn>
                <a:cxn ang="0">
                  <a:pos x="59" y="374"/>
                </a:cxn>
                <a:cxn ang="0">
                  <a:pos x="24" y="411"/>
                </a:cxn>
                <a:cxn ang="0">
                  <a:pos x="0" y="386"/>
                </a:cxn>
                <a:cxn ang="0">
                  <a:pos x="0" y="362"/>
                </a:cxn>
                <a:cxn ang="0">
                  <a:pos x="12" y="350"/>
                </a:cxn>
                <a:cxn ang="0">
                  <a:pos x="119" y="36"/>
                </a:cxn>
                <a:cxn ang="0">
                  <a:pos x="131" y="12"/>
                </a:cxn>
                <a:cxn ang="0">
                  <a:pos x="131" y="0"/>
                </a:cxn>
              </a:cxnLst>
              <a:rect l="0" t="0" r="r" b="b"/>
              <a:pathLst>
                <a:path w="1216" h="1219">
                  <a:moveTo>
                    <a:pt x="131" y="0"/>
                  </a:moveTo>
                  <a:lnTo>
                    <a:pt x="1204" y="0"/>
                  </a:lnTo>
                  <a:lnTo>
                    <a:pt x="1216" y="12"/>
                  </a:lnTo>
                  <a:lnTo>
                    <a:pt x="1216" y="61"/>
                  </a:lnTo>
                  <a:lnTo>
                    <a:pt x="1168" y="374"/>
                  </a:lnTo>
                  <a:lnTo>
                    <a:pt x="1168" y="399"/>
                  </a:lnTo>
                  <a:lnTo>
                    <a:pt x="1156" y="411"/>
                  </a:lnTo>
                  <a:lnTo>
                    <a:pt x="1132" y="411"/>
                  </a:lnTo>
                  <a:lnTo>
                    <a:pt x="1120" y="399"/>
                  </a:lnTo>
                  <a:lnTo>
                    <a:pt x="1120" y="266"/>
                  </a:lnTo>
                  <a:lnTo>
                    <a:pt x="1132" y="230"/>
                  </a:lnTo>
                  <a:lnTo>
                    <a:pt x="1132" y="205"/>
                  </a:lnTo>
                  <a:lnTo>
                    <a:pt x="1120" y="121"/>
                  </a:lnTo>
                  <a:lnTo>
                    <a:pt x="1073" y="85"/>
                  </a:lnTo>
                  <a:lnTo>
                    <a:pt x="989" y="61"/>
                  </a:lnTo>
                  <a:lnTo>
                    <a:pt x="751" y="61"/>
                  </a:lnTo>
                  <a:lnTo>
                    <a:pt x="739" y="73"/>
                  </a:lnTo>
                  <a:lnTo>
                    <a:pt x="739" y="97"/>
                  </a:lnTo>
                  <a:lnTo>
                    <a:pt x="727" y="121"/>
                  </a:lnTo>
                  <a:lnTo>
                    <a:pt x="489" y="1086"/>
                  </a:lnTo>
                  <a:lnTo>
                    <a:pt x="477" y="1111"/>
                  </a:lnTo>
                  <a:lnTo>
                    <a:pt x="477" y="1135"/>
                  </a:lnTo>
                  <a:lnTo>
                    <a:pt x="489" y="1147"/>
                  </a:lnTo>
                  <a:lnTo>
                    <a:pt x="512" y="1159"/>
                  </a:lnTo>
                  <a:lnTo>
                    <a:pt x="703" y="1159"/>
                  </a:lnTo>
                  <a:lnTo>
                    <a:pt x="715" y="1171"/>
                  </a:lnTo>
                  <a:lnTo>
                    <a:pt x="715" y="1207"/>
                  </a:lnTo>
                  <a:lnTo>
                    <a:pt x="703" y="1219"/>
                  </a:lnTo>
                  <a:lnTo>
                    <a:pt x="59" y="1219"/>
                  </a:lnTo>
                  <a:lnTo>
                    <a:pt x="48" y="1207"/>
                  </a:lnTo>
                  <a:lnTo>
                    <a:pt x="48" y="1171"/>
                  </a:lnTo>
                  <a:lnTo>
                    <a:pt x="59" y="1159"/>
                  </a:lnTo>
                  <a:lnTo>
                    <a:pt x="226" y="1159"/>
                  </a:lnTo>
                  <a:lnTo>
                    <a:pt x="298" y="1135"/>
                  </a:lnTo>
                  <a:lnTo>
                    <a:pt x="322" y="1111"/>
                  </a:lnTo>
                  <a:lnTo>
                    <a:pt x="334" y="1074"/>
                  </a:lnTo>
                  <a:lnTo>
                    <a:pt x="572" y="121"/>
                  </a:lnTo>
                  <a:lnTo>
                    <a:pt x="584" y="121"/>
                  </a:lnTo>
                  <a:lnTo>
                    <a:pt x="584" y="73"/>
                  </a:lnTo>
                  <a:lnTo>
                    <a:pt x="572" y="73"/>
                  </a:lnTo>
                  <a:lnTo>
                    <a:pt x="560" y="61"/>
                  </a:lnTo>
                  <a:lnTo>
                    <a:pt x="334" y="61"/>
                  </a:lnTo>
                  <a:lnTo>
                    <a:pt x="238" y="97"/>
                  </a:lnTo>
                  <a:lnTo>
                    <a:pt x="167" y="145"/>
                  </a:lnTo>
                  <a:lnTo>
                    <a:pt x="107" y="230"/>
                  </a:lnTo>
                  <a:lnTo>
                    <a:pt x="59" y="374"/>
                  </a:lnTo>
                  <a:lnTo>
                    <a:pt x="24" y="411"/>
                  </a:lnTo>
                  <a:lnTo>
                    <a:pt x="0" y="386"/>
                  </a:lnTo>
                  <a:lnTo>
                    <a:pt x="0" y="362"/>
                  </a:lnTo>
                  <a:lnTo>
                    <a:pt x="12" y="350"/>
                  </a:lnTo>
                  <a:lnTo>
                    <a:pt x="119" y="36"/>
                  </a:lnTo>
                  <a:lnTo>
                    <a:pt x="13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7" name="Freeform 65"/>
            <p:cNvSpPr>
              <a:spLocks/>
            </p:cNvSpPr>
            <p:nvPr/>
          </p:nvSpPr>
          <p:spPr bwMode="auto">
            <a:xfrm>
              <a:off x="9727" y="4630"/>
              <a:ext cx="930" cy="5383"/>
            </a:xfrm>
            <a:custGeom>
              <a:avLst/>
              <a:gdLst/>
              <a:ahLst/>
              <a:cxnLst>
                <a:cxn ang="0">
                  <a:pos x="859" y="0"/>
                </a:cxn>
                <a:cxn ang="0">
                  <a:pos x="930" y="0"/>
                </a:cxn>
                <a:cxn ang="0">
                  <a:pos x="930" y="12"/>
                </a:cxn>
                <a:cxn ang="0">
                  <a:pos x="918" y="24"/>
                </a:cxn>
                <a:cxn ang="0">
                  <a:pos x="704" y="338"/>
                </a:cxn>
                <a:cxn ang="0">
                  <a:pos x="525" y="664"/>
                </a:cxn>
                <a:cxn ang="0">
                  <a:pos x="394" y="1026"/>
                </a:cxn>
                <a:cxn ang="0">
                  <a:pos x="287" y="1412"/>
                </a:cxn>
                <a:cxn ang="0">
                  <a:pos x="227" y="1823"/>
                </a:cxn>
                <a:cxn ang="0">
                  <a:pos x="191" y="2245"/>
                </a:cxn>
                <a:cxn ang="0">
                  <a:pos x="179" y="2692"/>
                </a:cxn>
                <a:cxn ang="0">
                  <a:pos x="203" y="3247"/>
                </a:cxn>
                <a:cxn ang="0">
                  <a:pos x="251" y="3754"/>
                </a:cxn>
                <a:cxn ang="0">
                  <a:pos x="358" y="4224"/>
                </a:cxn>
                <a:cxn ang="0">
                  <a:pos x="501" y="4659"/>
                </a:cxn>
                <a:cxn ang="0">
                  <a:pos x="692" y="5021"/>
                </a:cxn>
                <a:cxn ang="0">
                  <a:pos x="918" y="5347"/>
                </a:cxn>
                <a:cxn ang="0">
                  <a:pos x="930" y="5359"/>
                </a:cxn>
                <a:cxn ang="0">
                  <a:pos x="930" y="5371"/>
                </a:cxn>
                <a:cxn ang="0">
                  <a:pos x="918" y="5359"/>
                </a:cxn>
                <a:cxn ang="0">
                  <a:pos x="918" y="5371"/>
                </a:cxn>
                <a:cxn ang="0">
                  <a:pos x="906" y="5383"/>
                </a:cxn>
                <a:cxn ang="0">
                  <a:pos x="847" y="5383"/>
                </a:cxn>
                <a:cxn ang="0">
                  <a:pos x="835" y="5371"/>
                </a:cxn>
                <a:cxn ang="0">
                  <a:pos x="668" y="5166"/>
                </a:cxn>
                <a:cxn ang="0">
                  <a:pos x="513" y="4924"/>
                </a:cxn>
                <a:cxn ang="0">
                  <a:pos x="370" y="4659"/>
                </a:cxn>
                <a:cxn ang="0">
                  <a:pos x="227" y="4285"/>
                </a:cxn>
                <a:cxn ang="0">
                  <a:pos x="120" y="3899"/>
                </a:cxn>
                <a:cxn ang="0">
                  <a:pos x="48" y="3500"/>
                </a:cxn>
                <a:cxn ang="0">
                  <a:pos x="12" y="3102"/>
                </a:cxn>
                <a:cxn ang="0">
                  <a:pos x="0" y="2692"/>
                </a:cxn>
                <a:cxn ang="0">
                  <a:pos x="12" y="2245"/>
                </a:cxn>
                <a:cxn ang="0">
                  <a:pos x="60" y="1811"/>
                </a:cxn>
                <a:cxn ang="0">
                  <a:pos x="132" y="1412"/>
                </a:cxn>
                <a:cxn ang="0">
                  <a:pos x="251" y="1014"/>
                </a:cxn>
                <a:cxn ang="0">
                  <a:pos x="406" y="652"/>
                </a:cxn>
                <a:cxn ang="0">
                  <a:pos x="608" y="302"/>
                </a:cxn>
                <a:cxn ang="0">
                  <a:pos x="704" y="169"/>
                </a:cxn>
                <a:cxn ang="0">
                  <a:pos x="787" y="73"/>
                </a:cxn>
                <a:cxn ang="0">
                  <a:pos x="859" y="0"/>
                </a:cxn>
              </a:cxnLst>
              <a:rect l="0" t="0" r="r" b="b"/>
              <a:pathLst>
                <a:path w="930" h="5383">
                  <a:moveTo>
                    <a:pt x="859" y="0"/>
                  </a:moveTo>
                  <a:lnTo>
                    <a:pt x="930" y="0"/>
                  </a:lnTo>
                  <a:lnTo>
                    <a:pt x="930" y="12"/>
                  </a:lnTo>
                  <a:lnTo>
                    <a:pt x="918" y="24"/>
                  </a:lnTo>
                  <a:lnTo>
                    <a:pt x="704" y="338"/>
                  </a:lnTo>
                  <a:lnTo>
                    <a:pt x="525" y="664"/>
                  </a:lnTo>
                  <a:lnTo>
                    <a:pt x="394" y="1026"/>
                  </a:lnTo>
                  <a:lnTo>
                    <a:pt x="287" y="1412"/>
                  </a:lnTo>
                  <a:lnTo>
                    <a:pt x="227" y="1823"/>
                  </a:lnTo>
                  <a:lnTo>
                    <a:pt x="191" y="2245"/>
                  </a:lnTo>
                  <a:lnTo>
                    <a:pt x="179" y="2692"/>
                  </a:lnTo>
                  <a:lnTo>
                    <a:pt x="203" y="3247"/>
                  </a:lnTo>
                  <a:lnTo>
                    <a:pt x="251" y="3754"/>
                  </a:lnTo>
                  <a:lnTo>
                    <a:pt x="358" y="4224"/>
                  </a:lnTo>
                  <a:lnTo>
                    <a:pt x="501" y="4659"/>
                  </a:lnTo>
                  <a:lnTo>
                    <a:pt x="692" y="5021"/>
                  </a:lnTo>
                  <a:lnTo>
                    <a:pt x="918" y="5347"/>
                  </a:lnTo>
                  <a:lnTo>
                    <a:pt x="930" y="5359"/>
                  </a:lnTo>
                  <a:lnTo>
                    <a:pt x="930" y="5371"/>
                  </a:lnTo>
                  <a:lnTo>
                    <a:pt x="918" y="5359"/>
                  </a:lnTo>
                  <a:lnTo>
                    <a:pt x="918" y="5371"/>
                  </a:lnTo>
                  <a:lnTo>
                    <a:pt x="906" y="5383"/>
                  </a:lnTo>
                  <a:lnTo>
                    <a:pt x="847" y="5383"/>
                  </a:lnTo>
                  <a:lnTo>
                    <a:pt x="835" y="5371"/>
                  </a:lnTo>
                  <a:lnTo>
                    <a:pt x="668" y="5166"/>
                  </a:lnTo>
                  <a:lnTo>
                    <a:pt x="513" y="4924"/>
                  </a:lnTo>
                  <a:lnTo>
                    <a:pt x="370" y="4659"/>
                  </a:lnTo>
                  <a:lnTo>
                    <a:pt x="227" y="4285"/>
                  </a:lnTo>
                  <a:lnTo>
                    <a:pt x="120" y="3899"/>
                  </a:lnTo>
                  <a:lnTo>
                    <a:pt x="48" y="3500"/>
                  </a:lnTo>
                  <a:lnTo>
                    <a:pt x="12" y="3102"/>
                  </a:lnTo>
                  <a:lnTo>
                    <a:pt x="0" y="2692"/>
                  </a:lnTo>
                  <a:lnTo>
                    <a:pt x="12" y="2245"/>
                  </a:lnTo>
                  <a:lnTo>
                    <a:pt x="60" y="1811"/>
                  </a:lnTo>
                  <a:lnTo>
                    <a:pt x="132" y="1412"/>
                  </a:lnTo>
                  <a:lnTo>
                    <a:pt x="251" y="1014"/>
                  </a:lnTo>
                  <a:lnTo>
                    <a:pt x="406" y="652"/>
                  </a:lnTo>
                  <a:lnTo>
                    <a:pt x="608" y="302"/>
                  </a:lnTo>
                  <a:lnTo>
                    <a:pt x="704" y="169"/>
                  </a:lnTo>
                  <a:lnTo>
                    <a:pt x="787" y="73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8" name="Freeform 66"/>
            <p:cNvSpPr>
              <a:spLocks/>
            </p:cNvSpPr>
            <p:nvPr/>
          </p:nvSpPr>
          <p:spPr bwMode="auto">
            <a:xfrm>
              <a:off x="10967" y="5716"/>
              <a:ext cx="954" cy="821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310" y="61"/>
                </a:cxn>
                <a:cxn ang="0">
                  <a:pos x="346" y="157"/>
                </a:cxn>
                <a:cxn ang="0">
                  <a:pos x="429" y="61"/>
                </a:cxn>
                <a:cxn ang="0">
                  <a:pos x="620" y="0"/>
                </a:cxn>
                <a:cxn ang="0">
                  <a:pos x="799" y="85"/>
                </a:cxn>
                <a:cxn ang="0">
                  <a:pos x="811" y="290"/>
                </a:cxn>
                <a:cxn ang="0">
                  <a:pos x="751" y="507"/>
                </a:cxn>
                <a:cxn ang="0">
                  <a:pos x="691" y="640"/>
                </a:cxn>
                <a:cxn ang="0">
                  <a:pos x="679" y="749"/>
                </a:cxn>
                <a:cxn ang="0">
                  <a:pos x="703" y="785"/>
                </a:cxn>
                <a:cxn ang="0">
                  <a:pos x="799" y="761"/>
                </a:cxn>
                <a:cxn ang="0">
                  <a:pos x="906" y="568"/>
                </a:cxn>
                <a:cxn ang="0">
                  <a:pos x="954" y="531"/>
                </a:cxn>
                <a:cxn ang="0">
                  <a:pos x="918" y="652"/>
                </a:cxn>
                <a:cxn ang="0">
                  <a:pos x="811" y="797"/>
                </a:cxn>
                <a:cxn ang="0">
                  <a:pos x="679" y="809"/>
                </a:cxn>
                <a:cxn ang="0">
                  <a:pos x="608" y="761"/>
                </a:cxn>
                <a:cxn ang="0">
                  <a:pos x="584" y="676"/>
                </a:cxn>
                <a:cxn ang="0">
                  <a:pos x="608" y="592"/>
                </a:cxn>
                <a:cxn ang="0">
                  <a:pos x="715" y="266"/>
                </a:cxn>
                <a:cxn ang="0">
                  <a:pos x="727" y="145"/>
                </a:cxn>
                <a:cxn ang="0">
                  <a:pos x="715" y="85"/>
                </a:cxn>
                <a:cxn ang="0">
                  <a:pos x="668" y="49"/>
                </a:cxn>
                <a:cxn ang="0">
                  <a:pos x="524" y="73"/>
                </a:cxn>
                <a:cxn ang="0">
                  <a:pos x="381" y="206"/>
                </a:cxn>
                <a:cxn ang="0">
                  <a:pos x="346" y="278"/>
                </a:cxn>
                <a:cxn ang="0">
                  <a:pos x="334" y="326"/>
                </a:cxn>
                <a:cxn ang="0">
                  <a:pos x="298" y="411"/>
                </a:cxn>
                <a:cxn ang="0">
                  <a:pos x="250" y="628"/>
                </a:cxn>
                <a:cxn ang="0">
                  <a:pos x="238" y="688"/>
                </a:cxn>
                <a:cxn ang="0">
                  <a:pos x="227" y="737"/>
                </a:cxn>
                <a:cxn ang="0">
                  <a:pos x="215" y="761"/>
                </a:cxn>
                <a:cxn ang="0">
                  <a:pos x="131" y="809"/>
                </a:cxn>
                <a:cxn ang="0">
                  <a:pos x="95" y="785"/>
                </a:cxn>
                <a:cxn ang="0">
                  <a:pos x="107" y="712"/>
                </a:cxn>
                <a:cxn ang="0">
                  <a:pos x="227" y="266"/>
                </a:cxn>
                <a:cxn ang="0">
                  <a:pos x="250" y="194"/>
                </a:cxn>
                <a:cxn ang="0">
                  <a:pos x="238" y="61"/>
                </a:cxn>
                <a:cxn ang="0">
                  <a:pos x="191" y="37"/>
                </a:cxn>
                <a:cxn ang="0">
                  <a:pos x="95" y="133"/>
                </a:cxn>
                <a:cxn ang="0">
                  <a:pos x="48" y="278"/>
                </a:cxn>
                <a:cxn ang="0">
                  <a:pos x="12" y="290"/>
                </a:cxn>
                <a:cxn ang="0">
                  <a:pos x="0" y="254"/>
                </a:cxn>
                <a:cxn ang="0">
                  <a:pos x="12" y="206"/>
                </a:cxn>
                <a:cxn ang="0">
                  <a:pos x="60" y="73"/>
                </a:cxn>
                <a:cxn ang="0">
                  <a:pos x="83" y="37"/>
                </a:cxn>
                <a:cxn ang="0">
                  <a:pos x="143" y="0"/>
                </a:cxn>
              </a:cxnLst>
              <a:rect l="0" t="0" r="r" b="b"/>
              <a:pathLst>
                <a:path w="954" h="821">
                  <a:moveTo>
                    <a:pt x="143" y="0"/>
                  </a:moveTo>
                  <a:lnTo>
                    <a:pt x="179" y="0"/>
                  </a:lnTo>
                  <a:lnTo>
                    <a:pt x="274" y="25"/>
                  </a:lnTo>
                  <a:lnTo>
                    <a:pt x="310" y="61"/>
                  </a:lnTo>
                  <a:lnTo>
                    <a:pt x="334" y="109"/>
                  </a:lnTo>
                  <a:lnTo>
                    <a:pt x="346" y="157"/>
                  </a:lnTo>
                  <a:lnTo>
                    <a:pt x="381" y="109"/>
                  </a:lnTo>
                  <a:lnTo>
                    <a:pt x="429" y="61"/>
                  </a:lnTo>
                  <a:lnTo>
                    <a:pt x="513" y="12"/>
                  </a:lnTo>
                  <a:lnTo>
                    <a:pt x="620" y="0"/>
                  </a:lnTo>
                  <a:lnTo>
                    <a:pt x="727" y="25"/>
                  </a:lnTo>
                  <a:lnTo>
                    <a:pt x="799" y="85"/>
                  </a:lnTo>
                  <a:lnTo>
                    <a:pt x="822" y="194"/>
                  </a:lnTo>
                  <a:lnTo>
                    <a:pt x="811" y="290"/>
                  </a:lnTo>
                  <a:lnTo>
                    <a:pt x="787" y="399"/>
                  </a:lnTo>
                  <a:lnTo>
                    <a:pt x="751" y="507"/>
                  </a:lnTo>
                  <a:lnTo>
                    <a:pt x="715" y="592"/>
                  </a:lnTo>
                  <a:lnTo>
                    <a:pt x="691" y="640"/>
                  </a:lnTo>
                  <a:lnTo>
                    <a:pt x="679" y="676"/>
                  </a:lnTo>
                  <a:lnTo>
                    <a:pt x="679" y="749"/>
                  </a:lnTo>
                  <a:lnTo>
                    <a:pt x="691" y="773"/>
                  </a:lnTo>
                  <a:lnTo>
                    <a:pt x="703" y="785"/>
                  </a:lnTo>
                  <a:lnTo>
                    <a:pt x="727" y="785"/>
                  </a:lnTo>
                  <a:lnTo>
                    <a:pt x="799" y="761"/>
                  </a:lnTo>
                  <a:lnTo>
                    <a:pt x="858" y="676"/>
                  </a:lnTo>
                  <a:lnTo>
                    <a:pt x="906" y="568"/>
                  </a:lnTo>
                  <a:lnTo>
                    <a:pt x="906" y="531"/>
                  </a:lnTo>
                  <a:lnTo>
                    <a:pt x="954" y="531"/>
                  </a:lnTo>
                  <a:lnTo>
                    <a:pt x="954" y="544"/>
                  </a:lnTo>
                  <a:lnTo>
                    <a:pt x="918" y="652"/>
                  </a:lnTo>
                  <a:lnTo>
                    <a:pt x="882" y="725"/>
                  </a:lnTo>
                  <a:lnTo>
                    <a:pt x="811" y="797"/>
                  </a:lnTo>
                  <a:lnTo>
                    <a:pt x="727" y="821"/>
                  </a:lnTo>
                  <a:lnTo>
                    <a:pt x="679" y="809"/>
                  </a:lnTo>
                  <a:lnTo>
                    <a:pt x="644" y="797"/>
                  </a:lnTo>
                  <a:lnTo>
                    <a:pt x="608" y="761"/>
                  </a:lnTo>
                  <a:lnTo>
                    <a:pt x="596" y="725"/>
                  </a:lnTo>
                  <a:lnTo>
                    <a:pt x="584" y="676"/>
                  </a:lnTo>
                  <a:lnTo>
                    <a:pt x="596" y="640"/>
                  </a:lnTo>
                  <a:lnTo>
                    <a:pt x="608" y="592"/>
                  </a:lnTo>
                  <a:lnTo>
                    <a:pt x="644" y="507"/>
                  </a:lnTo>
                  <a:lnTo>
                    <a:pt x="715" y="266"/>
                  </a:lnTo>
                  <a:lnTo>
                    <a:pt x="727" y="169"/>
                  </a:lnTo>
                  <a:lnTo>
                    <a:pt x="727" y="145"/>
                  </a:lnTo>
                  <a:lnTo>
                    <a:pt x="715" y="109"/>
                  </a:lnTo>
                  <a:lnTo>
                    <a:pt x="715" y="85"/>
                  </a:lnTo>
                  <a:lnTo>
                    <a:pt x="691" y="61"/>
                  </a:lnTo>
                  <a:lnTo>
                    <a:pt x="668" y="49"/>
                  </a:lnTo>
                  <a:lnTo>
                    <a:pt x="632" y="49"/>
                  </a:lnTo>
                  <a:lnTo>
                    <a:pt x="524" y="73"/>
                  </a:lnTo>
                  <a:lnTo>
                    <a:pt x="429" y="133"/>
                  </a:lnTo>
                  <a:lnTo>
                    <a:pt x="381" y="206"/>
                  </a:lnTo>
                  <a:lnTo>
                    <a:pt x="346" y="266"/>
                  </a:lnTo>
                  <a:lnTo>
                    <a:pt x="346" y="278"/>
                  </a:lnTo>
                  <a:lnTo>
                    <a:pt x="334" y="290"/>
                  </a:lnTo>
                  <a:lnTo>
                    <a:pt x="334" y="326"/>
                  </a:lnTo>
                  <a:lnTo>
                    <a:pt x="322" y="350"/>
                  </a:lnTo>
                  <a:lnTo>
                    <a:pt x="298" y="411"/>
                  </a:lnTo>
                  <a:lnTo>
                    <a:pt x="286" y="471"/>
                  </a:lnTo>
                  <a:lnTo>
                    <a:pt x="250" y="628"/>
                  </a:lnTo>
                  <a:lnTo>
                    <a:pt x="238" y="652"/>
                  </a:lnTo>
                  <a:lnTo>
                    <a:pt x="238" y="688"/>
                  </a:lnTo>
                  <a:lnTo>
                    <a:pt x="227" y="712"/>
                  </a:lnTo>
                  <a:lnTo>
                    <a:pt x="227" y="737"/>
                  </a:lnTo>
                  <a:lnTo>
                    <a:pt x="215" y="749"/>
                  </a:lnTo>
                  <a:lnTo>
                    <a:pt x="215" y="761"/>
                  </a:lnTo>
                  <a:lnTo>
                    <a:pt x="167" y="809"/>
                  </a:lnTo>
                  <a:lnTo>
                    <a:pt x="131" y="809"/>
                  </a:lnTo>
                  <a:lnTo>
                    <a:pt x="107" y="797"/>
                  </a:lnTo>
                  <a:lnTo>
                    <a:pt x="95" y="785"/>
                  </a:lnTo>
                  <a:lnTo>
                    <a:pt x="95" y="737"/>
                  </a:lnTo>
                  <a:lnTo>
                    <a:pt x="107" y="712"/>
                  </a:lnTo>
                  <a:lnTo>
                    <a:pt x="107" y="688"/>
                  </a:lnTo>
                  <a:lnTo>
                    <a:pt x="227" y="266"/>
                  </a:lnTo>
                  <a:lnTo>
                    <a:pt x="238" y="218"/>
                  </a:lnTo>
                  <a:lnTo>
                    <a:pt x="250" y="194"/>
                  </a:lnTo>
                  <a:lnTo>
                    <a:pt x="250" y="85"/>
                  </a:lnTo>
                  <a:lnTo>
                    <a:pt x="238" y="61"/>
                  </a:lnTo>
                  <a:lnTo>
                    <a:pt x="215" y="37"/>
                  </a:lnTo>
                  <a:lnTo>
                    <a:pt x="191" y="37"/>
                  </a:lnTo>
                  <a:lnTo>
                    <a:pt x="131" y="61"/>
                  </a:lnTo>
                  <a:lnTo>
                    <a:pt x="95" y="133"/>
                  </a:lnTo>
                  <a:lnTo>
                    <a:pt x="60" y="254"/>
                  </a:lnTo>
                  <a:lnTo>
                    <a:pt x="48" y="278"/>
                  </a:lnTo>
                  <a:lnTo>
                    <a:pt x="36" y="290"/>
                  </a:lnTo>
                  <a:lnTo>
                    <a:pt x="12" y="290"/>
                  </a:lnTo>
                  <a:lnTo>
                    <a:pt x="0" y="278"/>
                  </a:lnTo>
                  <a:lnTo>
                    <a:pt x="0" y="254"/>
                  </a:lnTo>
                  <a:lnTo>
                    <a:pt x="12" y="230"/>
                  </a:lnTo>
                  <a:lnTo>
                    <a:pt x="12" y="206"/>
                  </a:lnTo>
                  <a:lnTo>
                    <a:pt x="48" y="97"/>
                  </a:lnTo>
                  <a:lnTo>
                    <a:pt x="60" y="73"/>
                  </a:lnTo>
                  <a:lnTo>
                    <a:pt x="72" y="61"/>
                  </a:lnTo>
                  <a:lnTo>
                    <a:pt x="83" y="37"/>
                  </a:lnTo>
                  <a:lnTo>
                    <a:pt x="107" y="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9" name="Rectangle 67"/>
            <p:cNvSpPr>
              <a:spLocks noChangeArrowheads="1"/>
            </p:cNvSpPr>
            <p:nvPr/>
          </p:nvSpPr>
          <p:spPr bwMode="auto">
            <a:xfrm>
              <a:off x="10919" y="7322"/>
              <a:ext cx="1073" cy="84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0" name="Freeform 68"/>
            <p:cNvSpPr>
              <a:spLocks/>
            </p:cNvSpPr>
            <p:nvPr/>
          </p:nvSpPr>
          <p:spPr bwMode="auto">
            <a:xfrm>
              <a:off x="11027" y="7829"/>
              <a:ext cx="703" cy="1255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357" y="48"/>
                </a:cxn>
                <a:cxn ang="0">
                  <a:pos x="548" y="12"/>
                </a:cxn>
                <a:cxn ang="0">
                  <a:pos x="619" y="0"/>
                </a:cxn>
                <a:cxn ang="0">
                  <a:pos x="631" y="24"/>
                </a:cxn>
                <a:cxn ang="0">
                  <a:pos x="572" y="96"/>
                </a:cxn>
                <a:cxn ang="0">
                  <a:pos x="405" y="205"/>
                </a:cxn>
                <a:cxn ang="0">
                  <a:pos x="226" y="217"/>
                </a:cxn>
                <a:cxn ang="0">
                  <a:pos x="131" y="543"/>
                </a:cxn>
                <a:cxn ang="0">
                  <a:pos x="274" y="458"/>
                </a:cxn>
                <a:cxn ang="0">
                  <a:pos x="488" y="482"/>
                </a:cxn>
                <a:cxn ang="0">
                  <a:pos x="667" y="687"/>
                </a:cxn>
                <a:cxn ang="0">
                  <a:pos x="703" y="856"/>
                </a:cxn>
                <a:cxn ang="0">
                  <a:pos x="584" y="1146"/>
                </a:cxn>
                <a:cxn ang="0">
                  <a:pos x="321" y="1255"/>
                </a:cxn>
                <a:cxn ang="0">
                  <a:pos x="83" y="1146"/>
                </a:cxn>
                <a:cxn ang="0">
                  <a:pos x="0" y="929"/>
                </a:cxn>
                <a:cxn ang="0">
                  <a:pos x="12" y="869"/>
                </a:cxn>
                <a:cxn ang="0">
                  <a:pos x="47" y="844"/>
                </a:cxn>
                <a:cxn ang="0">
                  <a:pos x="83" y="832"/>
                </a:cxn>
                <a:cxn ang="0">
                  <a:pos x="143" y="856"/>
                </a:cxn>
                <a:cxn ang="0">
                  <a:pos x="167" y="917"/>
                </a:cxn>
                <a:cxn ang="0">
                  <a:pos x="155" y="965"/>
                </a:cxn>
                <a:cxn ang="0">
                  <a:pos x="47" y="1001"/>
                </a:cxn>
                <a:cxn ang="0">
                  <a:pos x="190" y="1182"/>
                </a:cxn>
                <a:cxn ang="0">
                  <a:pos x="381" y="1194"/>
                </a:cxn>
                <a:cxn ang="0">
                  <a:pos x="500" y="1086"/>
                </a:cxn>
                <a:cxn ang="0">
                  <a:pos x="548" y="917"/>
                </a:cxn>
                <a:cxn ang="0">
                  <a:pos x="536" y="724"/>
                </a:cxn>
                <a:cxn ang="0">
                  <a:pos x="500" y="603"/>
                </a:cxn>
                <a:cxn ang="0">
                  <a:pos x="429" y="506"/>
                </a:cxn>
                <a:cxn ang="0">
                  <a:pos x="357" y="494"/>
                </a:cxn>
                <a:cxn ang="0">
                  <a:pos x="202" y="543"/>
                </a:cxn>
                <a:cxn ang="0">
                  <a:pos x="95" y="627"/>
                </a:cxn>
                <a:cxn ang="0">
                  <a:pos x="83" y="0"/>
                </a:cxn>
              </a:cxnLst>
              <a:rect l="0" t="0" r="r" b="b"/>
              <a:pathLst>
                <a:path w="703" h="1255">
                  <a:moveTo>
                    <a:pt x="83" y="0"/>
                  </a:moveTo>
                  <a:lnTo>
                    <a:pt x="119" y="0"/>
                  </a:lnTo>
                  <a:lnTo>
                    <a:pt x="238" y="36"/>
                  </a:lnTo>
                  <a:lnTo>
                    <a:pt x="357" y="48"/>
                  </a:lnTo>
                  <a:lnTo>
                    <a:pt x="464" y="36"/>
                  </a:lnTo>
                  <a:lnTo>
                    <a:pt x="548" y="12"/>
                  </a:lnTo>
                  <a:lnTo>
                    <a:pt x="596" y="0"/>
                  </a:lnTo>
                  <a:lnTo>
                    <a:pt x="619" y="0"/>
                  </a:lnTo>
                  <a:lnTo>
                    <a:pt x="631" y="12"/>
                  </a:lnTo>
                  <a:lnTo>
                    <a:pt x="631" y="24"/>
                  </a:lnTo>
                  <a:lnTo>
                    <a:pt x="619" y="48"/>
                  </a:lnTo>
                  <a:lnTo>
                    <a:pt x="572" y="96"/>
                  </a:lnTo>
                  <a:lnTo>
                    <a:pt x="500" y="156"/>
                  </a:lnTo>
                  <a:lnTo>
                    <a:pt x="405" y="205"/>
                  </a:lnTo>
                  <a:lnTo>
                    <a:pt x="286" y="217"/>
                  </a:lnTo>
                  <a:lnTo>
                    <a:pt x="226" y="217"/>
                  </a:lnTo>
                  <a:lnTo>
                    <a:pt x="131" y="193"/>
                  </a:lnTo>
                  <a:lnTo>
                    <a:pt x="131" y="543"/>
                  </a:lnTo>
                  <a:lnTo>
                    <a:pt x="202" y="482"/>
                  </a:lnTo>
                  <a:lnTo>
                    <a:pt x="274" y="458"/>
                  </a:lnTo>
                  <a:lnTo>
                    <a:pt x="357" y="446"/>
                  </a:lnTo>
                  <a:lnTo>
                    <a:pt x="488" y="482"/>
                  </a:lnTo>
                  <a:lnTo>
                    <a:pt x="596" y="567"/>
                  </a:lnTo>
                  <a:lnTo>
                    <a:pt x="667" y="687"/>
                  </a:lnTo>
                  <a:lnTo>
                    <a:pt x="691" y="844"/>
                  </a:lnTo>
                  <a:lnTo>
                    <a:pt x="703" y="856"/>
                  </a:lnTo>
                  <a:lnTo>
                    <a:pt x="667" y="1013"/>
                  </a:lnTo>
                  <a:lnTo>
                    <a:pt x="584" y="1146"/>
                  </a:lnTo>
                  <a:lnTo>
                    <a:pt x="464" y="1231"/>
                  </a:lnTo>
                  <a:lnTo>
                    <a:pt x="321" y="1255"/>
                  </a:lnTo>
                  <a:lnTo>
                    <a:pt x="190" y="1231"/>
                  </a:lnTo>
                  <a:lnTo>
                    <a:pt x="83" y="1146"/>
                  </a:lnTo>
                  <a:lnTo>
                    <a:pt x="23" y="1050"/>
                  </a:lnTo>
                  <a:lnTo>
                    <a:pt x="0" y="929"/>
                  </a:lnTo>
                  <a:lnTo>
                    <a:pt x="0" y="893"/>
                  </a:lnTo>
                  <a:lnTo>
                    <a:pt x="12" y="869"/>
                  </a:lnTo>
                  <a:lnTo>
                    <a:pt x="35" y="844"/>
                  </a:lnTo>
                  <a:lnTo>
                    <a:pt x="47" y="844"/>
                  </a:lnTo>
                  <a:lnTo>
                    <a:pt x="71" y="832"/>
                  </a:lnTo>
                  <a:lnTo>
                    <a:pt x="83" y="832"/>
                  </a:lnTo>
                  <a:lnTo>
                    <a:pt x="119" y="844"/>
                  </a:lnTo>
                  <a:lnTo>
                    <a:pt x="143" y="856"/>
                  </a:lnTo>
                  <a:lnTo>
                    <a:pt x="155" y="881"/>
                  </a:lnTo>
                  <a:lnTo>
                    <a:pt x="167" y="917"/>
                  </a:lnTo>
                  <a:lnTo>
                    <a:pt x="167" y="941"/>
                  </a:lnTo>
                  <a:lnTo>
                    <a:pt x="155" y="965"/>
                  </a:lnTo>
                  <a:lnTo>
                    <a:pt x="119" y="1001"/>
                  </a:lnTo>
                  <a:lnTo>
                    <a:pt x="47" y="1001"/>
                  </a:lnTo>
                  <a:lnTo>
                    <a:pt x="107" y="1098"/>
                  </a:lnTo>
                  <a:lnTo>
                    <a:pt x="190" y="1182"/>
                  </a:lnTo>
                  <a:lnTo>
                    <a:pt x="310" y="1206"/>
                  </a:lnTo>
                  <a:lnTo>
                    <a:pt x="381" y="1194"/>
                  </a:lnTo>
                  <a:lnTo>
                    <a:pt x="453" y="1146"/>
                  </a:lnTo>
                  <a:lnTo>
                    <a:pt x="500" y="1086"/>
                  </a:lnTo>
                  <a:lnTo>
                    <a:pt x="536" y="1001"/>
                  </a:lnTo>
                  <a:lnTo>
                    <a:pt x="548" y="917"/>
                  </a:lnTo>
                  <a:lnTo>
                    <a:pt x="548" y="844"/>
                  </a:lnTo>
                  <a:lnTo>
                    <a:pt x="536" y="724"/>
                  </a:lnTo>
                  <a:lnTo>
                    <a:pt x="512" y="615"/>
                  </a:lnTo>
                  <a:lnTo>
                    <a:pt x="500" y="603"/>
                  </a:lnTo>
                  <a:lnTo>
                    <a:pt x="476" y="555"/>
                  </a:lnTo>
                  <a:lnTo>
                    <a:pt x="429" y="506"/>
                  </a:lnTo>
                  <a:lnTo>
                    <a:pt x="393" y="494"/>
                  </a:lnTo>
                  <a:lnTo>
                    <a:pt x="357" y="494"/>
                  </a:lnTo>
                  <a:lnTo>
                    <a:pt x="262" y="506"/>
                  </a:lnTo>
                  <a:lnTo>
                    <a:pt x="202" y="543"/>
                  </a:lnTo>
                  <a:lnTo>
                    <a:pt x="119" y="627"/>
                  </a:lnTo>
                  <a:lnTo>
                    <a:pt x="95" y="627"/>
                  </a:lnTo>
                  <a:lnTo>
                    <a:pt x="83" y="61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1" name="Freeform 69"/>
            <p:cNvSpPr>
              <a:spLocks/>
            </p:cNvSpPr>
            <p:nvPr/>
          </p:nvSpPr>
          <p:spPr bwMode="auto">
            <a:xfrm>
              <a:off x="12230" y="4654"/>
              <a:ext cx="930" cy="53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" y="0"/>
                </a:cxn>
                <a:cxn ang="0">
                  <a:pos x="84" y="12"/>
                </a:cxn>
                <a:cxn ang="0">
                  <a:pos x="251" y="218"/>
                </a:cxn>
                <a:cxn ang="0">
                  <a:pos x="406" y="447"/>
                </a:cxn>
                <a:cxn ang="0">
                  <a:pos x="549" y="712"/>
                </a:cxn>
                <a:cxn ang="0">
                  <a:pos x="692" y="1087"/>
                </a:cxn>
                <a:cxn ang="0">
                  <a:pos x="799" y="1473"/>
                </a:cxn>
                <a:cxn ang="0">
                  <a:pos x="871" y="1871"/>
                </a:cxn>
                <a:cxn ang="0">
                  <a:pos x="906" y="2269"/>
                </a:cxn>
                <a:cxn ang="0">
                  <a:pos x="918" y="2680"/>
                </a:cxn>
                <a:cxn ang="0">
                  <a:pos x="930" y="2704"/>
                </a:cxn>
                <a:cxn ang="0">
                  <a:pos x="918" y="3150"/>
                </a:cxn>
                <a:cxn ang="0">
                  <a:pos x="871" y="3585"/>
                </a:cxn>
                <a:cxn ang="0">
                  <a:pos x="799" y="3983"/>
                </a:cxn>
                <a:cxn ang="0">
                  <a:pos x="680" y="4381"/>
                </a:cxn>
                <a:cxn ang="0">
                  <a:pos x="525" y="4744"/>
                </a:cxn>
                <a:cxn ang="0">
                  <a:pos x="322" y="5094"/>
                </a:cxn>
                <a:cxn ang="0">
                  <a:pos x="227" y="5226"/>
                </a:cxn>
                <a:cxn ang="0">
                  <a:pos x="144" y="5323"/>
                </a:cxn>
                <a:cxn ang="0">
                  <a:pos x="72" y="5395"/>
                </a:cxn>
                <a:cxn ang="0">
                  <a:pos x="12" y="5395"/>
                </a:cxn>
                <a:cxn ang="0">
                  <a:pos x="0" y="5383"/>
                </a:cxn>
                <a:cxn ang="0">
                  <a:pos x="0" y="5371"/>
                </a:cxn>
                <a:cxn ang="0">
                  <a:pos x="12" y="5359"/>
                </a:cxn>
                <a:cxn ang="0">
                  <a:pos x="227" y="5045"/>
                </a:cxn>
                <a:cxn ang="0">
                  <a:pos x="406" y="4719"/>
                </a:cxn>
                <a:cxn ang="0">
                  <a:pos x="537" y="4357"/>
                </a:cxn>
                <a:cxn ang="0">
                  <a:pos x="644" y="3971"/>
                </a:cxn>
                <a:cxn ang="0">
                  <a:pos x="704" y="3561"/>
                </a:cxn>
                <a:cxn ang="0">
                  <a:pos x="739" y="3138"/>
                </a:cxn>
                <a:cxn ang="0">
                  <a:pos x="751" y="2692"/>
                </a:cxn>
                <a:cxn ang="0">
                  <a:pos x="728" y="2137"/>
                </a:cxn>
                <a:cxn ang="0">
                  <a:pos x="680" y="1618"/>
                </a:cxn>
                <a:cxn ang="0">
                  <a:pos x="573" y="1147"/>
                </a:cxn>
                <a:cxn ang="0">
                  <a:pos x="430" y="724"/>
                </a:cxn>
                <a:cxn ang="0">
                  <a:pos x="239" y="362"/>
                </a:cxn>
                <a:cxn ang="0">
                  <a:pos x="12" y="37"/>
                </a:cxn>
                <a:cxn ang="0">
                  <a:pos x="12" y="24"/>
                </a:cxn>
                <a:cxn ang="0">
                  <a:pos x="0" y="24"/>
                </a:cxn>
                <a:cxn ang="0">
                  <a:pos x="0" y="0"/>
                </a:cxn>
              </a:cxnLst>
              <a:rect l="0" t="0" r="r" b="b"/>
              <a:pathLst>
                <a:path w="930" h="5395">
                  <a:moveTo>
                    <a:pt x="0" y="0"/>
                  </a:moveTo>
                  <a:lnTo>
                    <a:pt x="60" y="0"/>
                  </a:lnTo>
                  <a:lnTo>
                    <a:pt x="84" y="12"/>
                  </a:lnTo>
                  <a:lnTo>
                    <a:pt x="251" y="218"/>
                  </a:lnTo>
                  <a:lnTo>
                    <a:pt x="406" y="447"/>
                  </a:lnTo>
                  <a:lnTo>
                    <a:pt x="549" y="712"/>
                  </a:lnTo>
                  <a:lnTo>
                    <a:pt x="692" y="1087"/>
                  </a:lnTo>
                  <a:lnTo>
                    <a:pt x="799" y="1473"/>
                  </a:lnTo>
                  <a:lnTo>
                    <a:pt x="871" y="1871"/>
                  </a:lnTo>
                  <a:lnTo>
                    <a:pt x="906" y="2269"/>
                  </a:lnTo>
                  <a:lnTo>
                    <a:pt x="918" y="2680"/>
                  </a:lnTo>
                  <a:lnTo>
                    <a:pt x="930" y="2704"/>
                  </a:lnTo>
                  <a:lnTo>
                    <a:pt x="918" y="3150"/>
                  </a:lnTo>
                  <a:lnTo>
                    <a:pt x="871" y="3585"/>
                  </a:lnTo>
                  <a:lnTo>
                    <a:pt x="799" y="3983"/>
                  </a:lnTo>
                  <a:lnTo>
                    <a:pt x="680" y="4381"/>
                  </a:lnTo>
                  <a:lnTo>
                    <a:pt x="525" y="4744"/>
                  </a:lnTo>
                  <a:lnTo>
                    <a:pt x="322" y="5094"/>
                  </a:lnTo>
                  <a:lnTo>
                    <a:pt x="227" y="5226"/>
                  </a:lnTo>
                  <a:lnTo>
                    <a:pt x="144" y="5323"/>
                  </a:lnTo>
                  <a:lnTo>
                    <a:pt x="72" y="5395"/>
                  </a:lnTo>
                  <a:lnTo>
                    <a:pt x="12" y="5395"/>
                  </a:lnTo>
                  <a:lnTo>
                    <a:pt x="0" y="5383"/>
                  </a:lnTo>
                  <a:lnTo>
                    <a:pt x="0" y="5371"/>
                  </a:lnTo>
                  <a:lnTo>
                    <a:pt x="12" y="5359"/>
                  </a:lnTo>
                  <a:lnTo>
                    <a:pt x="227" y="5045"/>
                  </a:lnTo>
                  <a:lnTo>
                    <a:pt x="406" y="4719"/>
                  </a:lnTo>
                  <a:lnTo>
                    <a:pt x="537" y="4357"/>
                  </a:lnTo>
                  <a:lnTo>
                    <a:pt x="644" y="3971"/>
                  </a:lnTo>
                  <a:lnTo>
                    <a:pt x="704" y="3561"/>
                  </a:lnTo>
                  <a:lnTo>
                    <a:pt x="739" y="3138"/>
                  </a:lnTo>
                  <a:lnTo>
                    <a:pt x="751" y="2692"/>
                  </a:lnTo>
                  <a:lnTo>
                    <a:pt x="728" y="2137"/>
                  </a:lnTo>
                  <a:lnTo>
                    <a:pt x="680" y="1618"/>
                  </a:lnTo>
                  <a:lnTo>
                    <a:pt x="573" y="1147"/>
                  </a:lnTo>
                  <a:lnTo>
                    <a:pt x="430" y="724"/>
                  </a:lnTo>
                  <a:lnTo>
                    <a:pt x="239" y="362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2" name="Freeform 70"/>
            <p:cNvSpPr>
              <a:spLocks/>
            </p:cNvSpPr>
            <p:nvPr/>
          </p:nvSpPr>
          <p:spPr bwMode="auto">
            <a:xfrm>
              <a:off x="14042" y="6718"/>
              <a:ext cx="1192" cy="1207"/>
            </a:xfrm>
            <a:custGeom>
              <a:avLst/>
              <a:gdLst/>
              <a:ahLst/>
              <a:cxnLst>
                <a:cxn ang="0">
                  <a:pos x="584" y="0"/>
                </a:cxn>
                <a:cxn ang="0">
                  <a:pos x="608" y="0"/>
                </a:cxn>
                <a:cxn ang="0">
                  <a:pos x="632" y="24"/>
                </a:cxn>
                <a:cxn ang="0">
                  <a:pos x="632" y="567"/>
                </a:cxn>
                <a:cxn ang="0">
                  <a:pos x="1168" y="567"/>
                </a:cxn>
                <a:cxn ang="0">
                  <a:pos x="1192" y="592"/>
                </a:cxn>
                <a:cxn ang="0">
                  <a:pos x="1192" y="616"/>
                </a:cxn>
                <a:cxn ang="0">
                  <a:pos x="1168" y="640"/>
                </a:cxn>
                <a:cxn ang="0">
                  <a:pos x="632" y="640"/>
                </a:cxn>
                <a:cxn ang="0">
                  <a:pos x="632" y="1183"/>
                </a:cxn>
                <a:cxn ang="0">
                  <a:pos x="608" y="1207"/>
                </a:cxn>
                <a:cxn ang="0">
                  <a:pos x="584" y="1207"/>
                </a:cxn>
                <a:cxn ang="0">
                  <a:pos x="560" y="1183"/>
                </a:cxn>
                <a:cxn ang="0">
                  <a:pos x="560" y="640"/>
                </a:cxn>
                <a:cxn ang="0">
                  <a:pos x="24" y="640"/>
                </a:cxn>
                <a:cxn ang="0">
                  <a:pos x="0" y="616"/>
                </a:cxn>
                <a:cxn ang="0">
                  <a:pos x="0" y="592"/>
                </a:cxn>
                <a:cxn ang="0">
                  <a:pos x="24" y="567"/>
                </a:cxn>
                <a:cxn ang="0">
                  <a:pos x="560" y="567"/>
                </a:cxn>
                <a:cxn ang="0">
                  <a:pos x="560" y="24"/>
                </a:cxn>
                <a:cxn ang="0">
                  <a:pos x="584" y="0"/>
                </a:cxn>
              </a:cxnLst>
              <a:rect l="0" t="0" r="r" b="b"/>
              <a:pathLst>
                <a:path w="1192" h="1207">
                  <a:moveTo>
                    <a:pt x="584" y="0"/>
                  </a:moveTo>
                  <a:lnTo>
                    <a:pt x="608" y="0"/>
                  </a:lnTo>
                  <a:lnTo>
                    <a:pt x="632" y="24"/>
                  </a:lnTo>
                  <a:lnTo>
                    <a:pt x="632" y="567"/>
                  </a:lnTo>
                  <a:lnTo>
                    <a:pt x="1168" y="567"/>
                  </a:lnTo>
                  <a:lnTo>
                    <a:pt x="1192" y="592"/>
                  </a:lnTo>
                  <a:lnTo>
                    <a:pt x="1192" y="616"/>
                  </a:lnTo>
                  <a:lnTo>
                    <a:pt x="1168" y="640"/>
                  </a:lnTo>
                  <a:lnTo>
                    <a:pt x="632" y="640"/>
                  </a:lnTo>
                  <a:lnTo>
                    <a:pt x="632" y="1183"/>
                  </a:lnTo>
                  <a:lnTo>
                    <a:pt x="608" y="1207"/>
                  </a:lnTo>
                  <a:lnTo>
                    <a:pt x="584" y="1207"/>
                  </a:lnTo>
                  <a:lnTo>
                    <a:pt x="560" y="1183"/>
                  </a:lnTo>
                  <a:lnTo>
                    <a:pt x="560" y="640"/>
                  </a:lnTo>
                  <a:lnTo>
                    <a:pt x="24" y="640"/>
                  </a:lnTo>
                  <a:lnTo>
                    <a:pt x="0" y="616"/>
                  </a:lnTo>
                  <a:lnTo>
                    <a:pt x="0" y="592"/>
                  </a:lnTo>
                  <a:lnTo>
                    <a:pt x="24" y="567"/>
                  </a:lnTo>
                  <a:lnTo>
                    <a:pt x="560" y="567"/>
                  </a:lnTo>
                  <a:lnTo>
                    <a:pt x="560" y="2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3" name="Freeform 71"/>
            <p:cNvSpPr>
              <a:spLocks noEditPoints="1"/>
            </p:cNvSpPr>
            <p:nvPr/>
          </p:nvSpPr>
          <p:spPr bwMode="auto">
            <a:xfrm>
              <a:off x="15723" y="7020"/>
              <a:ext cx="1406" cy="784"/>
            </a:xfrm>
            <a:custGeom>
              <a:avLst/>
              <a:gdLst/>
              <a:ahLst/>
              <a:cxnLst>
                <a:cxn ang="0">
                  <a:pos x="1108" y="12"/>
                </a:cxn>
                <a:cxn ang="0">
                  <a:pos x="1204" y="60"/>
                </a:cxn>
                <a:cxn ang="0">
                  <a:pos x="1263" y="217"/>
                </a:cxn>
                <a:cxn ang="0">
                  <a:pos x="1275" y="700"/>
                </a:cxn>
                <a:cxn ang="0">
                  <a:pos x="1323" y="724"/>
                </a:cxn>
                <a:cxn ang="0">
                  <a:pos x="1406" y="784"/>
                </a:cxn>
                <a:cxn ang="0">
                  <a:pos x="1013" y="724"/>
                </a:cxn>
                <a:cxn ang="0">
                  <a:pos x="1132" y="712"/>
                </a:cxn>
                <a:cxn ang="0">
                  <a:pos x="1156" y="676"/>
                </a:cxn>
                <a:cxn ang="0">
                  <a:pos x="1132" y="72"/>
                </a:cxn>
                <a:cxn ang="0">
                  <a:pos x="1025" y="12"/>
                </a:cxn>
                <a:cxn ang="0">
                  <a:pos x="870" y="84"/>
                </a:cxn>
                <a:cxn ang="0">
                  <a:pos x="787" y="302"/>
                </a:cxn>
                <a:cxn ang="0">
                  <a:pos x="798" y="688"/>
                </a:cxn>
                <a:cxn ang="0">
                  <a:pos x="834" y="712"/>
                </a:cxn>
                <a:cxn ang="0">
                  <a:pos x="930" y="772"/>
                </a:cxn>
                <a:cxn ang="0">
                  <a:pos x="536" y="712"/>
                </a:cxn>
                <a:cxn ang="0">
                  <a:pos x="655" y="700"/>
                </a:cxn>
                <a:cxn ang="0">
                  <a:pos x="679" y="664"/>
                </a:cxn>
                <a:cxn ang="0">
                  <a:pos x="655" y="60"/>
                </a:cxn>
                <a:cxn ang="0">
                  <a:pos x="655" y="36"/>
                </a:cxn>
                <a:cxn ang="0">
                  <a:pos x="751" y="181"/>
                </a:cxn>
                <a:cxn ang="0">
                  <a:pos x="834" y="60"/>
                </a:cxn>
                <a:cxn ang="0">
                  <a:pos x="1013" y="0"/>
                </a:cxn>
                <a:cxn ang="0">
                  <a:pos x="620" y="12"/>
                </a:cxn>
                <a:cxn ang="0">
                  <a:pos x="536" y="0"/>
                </a:cxn>
                <a:cxn ang="0">
                  <a:pos x="250" y="0"/>
                </a:cxn>
                <a:cxn ang="0">
                  <a:pos x="310" y="84"/>
                </a:cxn>
                <a:cxn ang="0">
                  <a:pos x="512" y="0"/>
                </a:cxn>
                <a:cxn ang="0">
                  <a:pos x="465" y="24"/>
                </a:cxn>
                <a:cxn ang="0">
                  <a:pos x="334" y="169"/>
                </a:cxn>
                <a:cxn ang="0">
                  <a:pos x="310" y="652"/>
                </a:cxn>
                <a:cxn ang="0">
                  <a:pos x="334" y="688"/>
                </a:cxn>
                <a:cxn ang="0">
                  <a:pos x="453" y="700"/>
                </a:cxn>
                <a:cxn ang="0">
                  <a:pos x="59" y="760"/>
                </a:cxn>
                <a:cxn ang="0">
                  <a:pos x="155" y="700"/>
                </a:cxn>
                <a:cxn ang="0">
                  <a:pos x="191" y="676"/>
                </a:cxn>
                <a:cxn ang="0">
                  <a:pos x="202" y="133"/>
                </a:cxn>
                <a:cxn ang="0">
                  <a:pos x="143" y="145"/>
                </a:cxn>
                <a:cxn ang="0">
                  <a:pos x="95" y="96"/>
                </a:cxn>
                <a:cxn ang="0">
                  <a:pos x="0" y="84"/>
                </a:cxn>
                <a:cxn ang="0">
                  <a:pos x="250" y="0"/>
                </a:cxn>
              </a:cxnLst>
              <a:rect l="0" t="0" r="r" b="b"/>
              <a:pathLst>
                <a:path w="1406" h="784">
                  <a:moveTo>
                    <a:pt x="1013" y="0"/>
                  </a:moveTo>
                  <a:lnTo>
                    <a:pt x="1108" y="12"/>
                  </a:lnTo>
                  <a:lnTo>
                    <a:pt x="1168" y="24"/>
                  </a:lnTo>
                  <a:lnTo>
                    <a:pt x="1204" y="60"/>
                  </a:lnTo>
                  <a:lnTo>
                    <a:pt x="1251" y="133"/>
                  </a:lnTo>
                  <a:lnTo>
                    <a:pt x="1263" y="217"/>
                  </a:lnTo>
                  <a:lnTo>
                    <a:pt x="1263" y="676"/>
                  </a:lnTo>
                  <a:lnTo>
                    <a:pt x="1275" y="700"/>
                  </a:lnTo>
                  <a:lnTo>
                    <a:pt x="1287" y="712"/>
                  </a:lnTo>
                  <a:lnTo>
                    <a:pt x="1323" y="724"/>
                  </a:lnTo>
                  <a:lnTo>
                    <a:pt x="1406" y="724"/>
                  </a:lnTo>
                  <a:lnTo>
                    <a:pt x="1406" y="784"/>
                  </a:lnTo>
                  <a:lnTo>
                    <a:pt x="1013" y="784"/>
                  </a:lnTo>
                  <a:lnTo>
                    <a:pt x="1013" y="724"/>
                  </a:lnTo>
                  <a:lnTo>
                    <a:pt x="1108" y="724"/>
                  </a:lnTo>
                  <a:lnTo>
                    <a:pt x="1132" y="712"/>
                  </a:lnTo>
                  <a:lnTo>
                    <a:pt x="1144" y="700"/>
                  </a:lnTo>
                  <a:lnTo>
                    <a:pt x="1156" y="676"/>
                  </a:lnTo>
                  <a:lnTo>
                    <a:pt x="1156" y="145"/>
                  </a:lnTo>
                  <a:lnTo>
                    <a:pt x="1132" y="72"/>
                  </a:lnTo>
                  <a:lnTo>
                    <a:pt x="1096" y="24"/>
                  </a:lnTo>
                  <a:lnTo>
                    <a:pt x="1025" y="12"/>
                  </a:lnTo>
                  <a:lnTo>
                    <a:pt x="941" y="36"/>
                  </a:lnTo>
                  <a:lnTo>
                    <a:pt x="870" y="84"/>
                  </a:lnTo>
                  <a:lnTo>
                    <a:pt x="810" y="181"/>
                  </a:lnTo>
                  <a:lnTo>
                    <a:pt x="787" y="302"/>
                  </a:lnTo>
                  <a:lnTo>
                    <a:pt x="787" y="664"/>
                  </a:lnTo>
                  <a:lnTo>
                    <a:pt x="798" y="688"/>
                  </a:lnTo>
                  <a:lnTo>
                    <a:pt x="810" y="700"/>
                  </a:lnTo>
                  <a:lnTo>
                    <a:pt x="834" y="712"/>
                  </a:lnTo>
                  <a:lnTo>
                    <a:pt x="930" y="712"/>
                  </a:lnTo>
                  <a:lnTo>
                    <a:pt x="930" y="772"/>
                  </a:lnTo>
                  <a:lnTo>
                    <a:pt x="536" y="772"/>
                  </a:lnTo>
                  <a:lnTo>
                    <a:pt x="536" y="712"/>
                  </a:lnTo>
                  <a:lnTo>
                    <a:pt x="632" y="712"/>
                  </a:lnTo>
                  <a:lnTo>
                    <a:pt x="655" y="700"/>
                  </a:lnTo>
                  <a:lnTo>
                    <a:pt x="667" y="688"/>
                  </a:lnTo>
                  <a:lnTo>
                    <a:pt x="679" y="664"/>
                  </a:lnTo>
                  <a:lnTo>
                    <a:pt x="679" y="133"/>
                  </a:lnTo>
                  <a:lnTo>
                    <a:pt x="655" y="60"/>
                  </a:lnTo>
                  <a:lnTo>
                    <a:pt x="632" y="24"/>
                  </a:lnTo>
                  <a:lnTo>
                    <a:pt x="655" y="36"/>
                  </a:lnTo>
                  <a:lnTo>
                    <a:pt x="715" y="84"/>
                  </a:lnTo>
                  <a:lnTo>
                    <a:pt x="751" y="181"/>
                  </a:lnTo>
                  <a:lnTo>
                    <a:pt x="787" y="121"/>
                  </a:lnTo>
                  <a:lnTo>
                    <a:pt x="834" y="60"/>
                  </a:lnTo>
                  <a:lnTo>
                    <a:pt x="906" y="24"/>
                  </a:lnTo>
                  <a:lnTo>
                    <a:pt x="1013" y="0"/>
                  </a:lnTo>
                  <a:close/>
                  <a:moveTo>
                    <a:pt x="548" y="0"/>
                  </a:moveTo>
                  <a:lnTo>
                    <a:pt x="620" y="12"/>
                  </a:lnTo>
                  <a:lnTo>
                    <a:pt x="632" y="24"/>
                  </a:lnTo>
                  <a:lnTo>
                    <a:pt x="536" y="0"/>
                  </a:lnTo>
                  <a:lnTo>
                    <a:pt x="548" y="0"/>
                  </a:lnTo>
                  <a:close/>
                  <a:moveTo>
                    <a:pt x="250" y="0"/>
                  </a:moveTo>
                  <a:lnTo>
                    <a:pt x="250" y="193"/>
                  </a:lnTo>
                  <a:lnTo>
                    <a:pt x="310" y="84"/>
                  </a:lnTo>
                  <a:lnTo>
                    <a:pt x="393" y="24"/>
                  </a:lnTo>
                  <a:lnTo>
                    <a:pt x="512" y="0"/>
                  </a:lnTo>
                  <a:lnTo>
                    <a:pt x="536" y="0"/>
                  </a:lnTo>
                  <a:lnTo>
                    <a:pt x="465" y="24"/>
                  </a:lnTo>
                  <a:lnTo>
                    <a:pt x="393" y="72"/>
                  </a:lnTo>
                  <a:lnTo>
                    <a:pt x="334" y="169"/>
                  </a:lnTo>
                  <a:lnTo>
                    <a:pt x="310" y="290"/>
                  </a:lnTo>
                  <a:lnTo>
                    <a:pt x="310" y="652"/>
                  </a:lnTo>
                  <a:lnTo>
                    <a:pt x="322" y="676"/>
                  </a:lnTo>
                  <a:lnTo>
                    <a:pt x="334" y="688"/>
                  </a:lnTo>
                  <a:lnTo>
                    <a:pt x="357" y="700"/>
                  </a:lnTo>
                  <a:lnTo>
                    <a:pt x="453" y="700"/>
                  </a:lnTo>
                  <a:lnTo>
                    <a:pt x="453" y="760"/>
                  </a:lnTo>
                  <a:lnTo>
                    <a:pt x="59" y="760"/>
                  </a:lnTo>
                  <a:lnTo>
                    <a:pt x="59" y="700"/>
                  </a:lnTo>
                  <a:lnTo>
                    <a:pt x="155" y="700"/>
                  </a:lnTo>
                  <a:lnTo>
                    <a:pt x="179" y="688"/>
                  </a:lnTo>
                  <a:lnTo>
                    <a:pt x="191" y="676"/>
                  </a:lnTo>
                  <a:lnTo>
                    <a:pt x="202" y="652"/>
                  </a:lnTo>
                  <a:lnTo>
                    <a:pt x="202" y="133"/>
                  </a:lnTo>
                  <a:lnTo>
                    <a:pt x="143" y="181"/>
                  </a:lnTo>
                  <a:lnTo>
                    <a:pt x="143" y="145"/>
                  </a:lnTo>
                  <a:lnTo>
                    <a:pt x="119" y="96"/>
                  </a:lnTo>
                  <a:lnTo>
                    <a:pt x="95" y="96"/>
                  </a:lnTo>
                  <a:lnTo>
                    <a:pt x="48" y="84"/>
                  </a:lnTo>
                  <a:lnTo>
                    <a:pt x="0" y="84"/>
                  </a:lnTo>
                  <a:lnTo>
                    <a:pt x="0" y="2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4" name="Freeform 72"/>
            <p:cNvSpPr>
              <a:spLocks noEditPoints="1"/>
            </p:cNvSpPr>
            <p:nvPr/>
          </p:nvSpPr>
          <p:spPr bwMode="auto">
            <a:xfrm>
              <a:off x="17237" y="6972"/>
              <a:ext cx="786" cy="808"/>
            </a:xfrm>
            <a:custGeom>
              <a:avLst/>
              <a:gdLst/>
              <a:ahLst/>
              <a:cxnLst>
                <a:cxn ang="0">
                  <a:pos x="345" y="386"/>
                </a:cxn>
                <a:cxn ang="0">
                  <a:pos x="178" y="494"/>
                </a:cxn>
                <a:cxn ang="0">
                  <a:pos x="131" y="627"/>
                </a:cxn>
                <a:cxn ang="0">
                  <a:pos x="178" y="748"/>
                </a:cxn>
                <a:cxn ang="0">
                  <a:pos x="250" y="784"/>
                </a:cxn>
                <a:cxn ang="0">
                  <a:pos x="345" y="772"/>
                </a:cxn>
                <a:cxn ang="0">
                  <a:pos x="464" y="663"/>
                </a:cxn>
                <a:cxn ang="0">
                  <a:pos x="488" y="374"/>
                </a:cxn>
                <a:cxn ang="0">
                  <a:pos x="488" y="374"/>
                </a:cxn>
                <a:cxn ang="0">
                  <a:pos x="429" y="24"/>
                </a:cxn>
                <a:cxn ang="0">
                  <a:pos x="596" y="205"/>
                </a:cxn>
                <a:cxn ang="0">
                  <a:pos x="607" y="700"/>
                </a:cxn>
                <a:cxn ang="0">
                  <a:pos x="631" y="736"/>
                </a:cxn>
                <a:cxn ang="0">
                  <a:pos x="691" y="760"/>
                </a:cxn>
                <a:cxn ang="0">
                  <a:pos x="727" y="712"/>
                </a:cxn>
                <a:cxn ang="0">
                  <a:pos x="739" y="543"/>
                </a:cxn>
                <a:cxn ang="0">
                  <a:pos x="786" y="688"/>
                </a:cxn>
                <a:cxn ang="0">
                  <a:pos x="751" y="760"/>
                </a:cxn>
                <a:cxn ang="0">
                  <a:pos x="679" y="808"/>
                </a:cxn>
                <a:cxn ang="0">
                  <a:pos x="572" y="784"/>
                </a:cxn>
                <a:cxn ang="0">
                  <a:pos x="500" y="663"/>
                </a:cxn>
                <a:cxn ang="0">
                  <a:pos x="500" y="663"/>
                </a:cxn>
                <a:cxn ang="0">
                  <a:pos x="393" y="784"/>
                </a:cxn>
                <a:cxn ang="0">
                  <a:pos x="214" y="796"/>
                </a:cxn>
                <a:cxn ang="0">
                  <a:pos x="71" y="748"/>
                </a:cxn>
                <a:cxn ang="0">
                  <a:pos x="0" y="615"/>
                </a:cxn>
                <a:cxn ang="0">
                  <a:pos x="71" y="458"/>
                </a:cxn>
                <a:cxn ang="0">
                  <a:pos x="345" y="338"/>
                </a:cxn>
                <a:cxn ang="0">
                  <a:pos x="500" y="265"/>
                </a:cxn>
                <a:cxn ang="0">
                  <a:pos x="441" y="96"/>
                </a:cxn>
                <a:cxn ang="0">
                  <a:pos x="309" y="36"/>
                </a:cxn>
                <a:cxn ang="0">
                  <a:pos x="178" y="72"/>
                </a:cxn>
                <a:cxn ang="0">
                  <a:pos x="155" y="120"/>
                </a:cxn>
                <a:cxn ang="0">
                  <a:pos x="202" y="157"/>
                </a:cxn>
                <a:cxn ang="0">
                  <a:pos x="214" y="193"/>
                </a:cxn>
                <a:cxn ang="0">
                  <a:pos x="202" y="241"/>
                </a:cxn>
                <a:cxn ang="0">
                  <a:pos x="166" y="277"/>
                </a:cxn>
                <a:cxn ang="0">
                  <a:pos x="95" y="277"/>
                </a:cxn>
                <a:cxn ang="0">
                  <a:pos x="59" y="241"/>
                </a:cxn>
                <a:cxn ang="0">
                  <a:pos x="71" y="120"/>
                </a:cxn>
                <a:cxn ang="0">
                  <a:pos x="202" y="12"/>
                </a:cxn>
              </a:cxnLst>
              <a:rect l="0" t="0" r="r" b="b"/>
              <a:pathLst>
                <a:path w="786" h="808">
                  <a:moveTo>
                    <a:pt x="488" y="374"/>
                  </a:moveTo>
                  <a:lnTo>
                    <a:pt x="345" y="386"/>
                  </a:lnTo>
                  <a:lnTo>
                    <a:pt x="238" y="434"/>
                  </a:lnTo>
                  <a:lnTo>
                    <a:pt x="178" y="494"/>
                  </a:lnTo>
                  <a:lnTo>
                    <a:pt x="143" y="567"/>
                  </a:lnTo>
                  <a:lnTo>
                    <a:pt x="131" y="627"/>
                  </a:lnTo>
                  <a:lnTo>
                    <a:pt x="131" y="675"/>
                  </a:lnTo>
                  <a:lnTo>
                    <a:pt x="178" y="748"/>
                  </a:lnTo>
                  <a:lnTo>
                    <a:pt x="214" y="760"/>
                  </a:lnTo>
                  <a:lnTo>
                    <a:pt x="250" y="784"/>
                  </a:lnTo>
                  <a:lnTo>
                    <a:pt x="286" y="784"/>
                  </a:lnTo>
                  <a:lnTo>
                    <a:pt x="345" y="772"/>
                  </a:lnTo>
                  <a:lnTo>
                    <a:pt x="417" y="736"/>
                  </a:lnTo>
                  <a:lnTo>
                    <a:pt x="464" y="663"/>
                  </a:lnTo>
                  <a:lnTo>
                    <a:pt x="488" y="555"/>
                  </a:lnTo>
                  <a:lnTo>
                    <a:pt x="488" y="374"/>
                  </a:lnTo>
                  <a:lnTo>
                    <a:pt x="500" y="374"/>
                  </a:lnTo>
                  <a:lnTo>
                    <a:pt x="488" y="374"/>
                  </a:lnTo>
                  <a:close/>
                  <a:moveTo>
                    <a:pt x="309" y="0"/>
                  </a:moveTo>
                  <a:lnTo>
                    <a:pt x="429" y="24"/>
                  </a:lnTo>
                  <a:lnTo>
                    <a:pt x="548" y="96"/>
                  </a:lnTo>
                  <a:lnTo>
                    <a:pt x="596" y="205"/>
                  </a:lnTo>
                  <a:lnTo>
                    <a:pt x="607" y="313"/>
                  </a:lnTo>
                  <a:lnTo>
                    <a:pt x="607" y="700"/>
                  </a:lnTo>
                  <a:lnTo>
                    <a:pt x="619" y="724"/>
                  </a:lnTo>
                  <a:lnTo>
                    <a:pt x="631" y="736"/>
                  </a:lnTo>
                  <a:lnTo>
                    <a:pt x="679" y="760"/>
                  </a:lnTo>
                  <a:lnTo>
                    <a:pt x="691" y="760"/>
                  </a:lnTo>
                  <a:lnTo>
                    <a:pt x="715" y="736"/>
                  </a:lnTo>
                  <a:lnTo>
                    <a:pt x="727" y="712"/>
                  </a:lnTo>
                  <a:lnTo>
                    <a:pt x="739" y="675"/>
                  </a:lnTo>
                  <a:lnTo>
                    <a:pt x="739" y="543"/>
                  </a:lnTo>
                  <a:lnTo>
                    <a:pt x="786" y="543"/>
                  </a:lnTo>
                  <a:lnTo>
                    <a:pt x="786" y="688"/>
                  </a:lnTo>
                  <a:lnTo>
                    <a:pt x="774" y="724"/>
                  </a:lnTo>
                  <a:lnTo>
                    <a:pt x="751" y="760"/>
                  </a:lnTo>
                  <a:lnTo>
                    <a:pt x="727" y="784"/>
                  </a:lnTo>
                  <a:lnTo>
                    <a:pt x="679" y="808"/>
                  </a:lnTo>
                  <a:lnTo>
                    <a:pt x="607" y="808"/>
                  </a:lnTo>
                  <a:lnTo>
                    <a:pt x="572" y="784"/>
                  </a:lnTo>
                  <a:lnTo>
                    <a:pt x="524" y="736"/>
                  </a:lnTo>
                  <a:lnTo>
                    <a:pt x="500" y="663"/>
                  </a:lnTo>
                  <a:lnTo>
                    <a:pt x="512" y="651"/>
                  </a:lnTo>
                  <a:lnTo>
                    <a:pt x="500" y="663"/>
                  </a:lnTo>
                  <a:lnTo>
                    <a:pt x="464" y="724"/>
                  </a:lnTo>
                  <a:lnTo>
                    <a:pt x="393" y="784"/>
                  </a:lnTo>
                  <a:lnTo>
                    <a:pt x="286" y="808"/>
                  </a:lnTo>
                  <a:lnTo>
                    <a:pt x="214" y="796"/>
                  </a:lnTo>
                  <a:lnTo>
                    <a:pt x="131" y="784"/>
                  </a:lnTo>
                  <a:lnTo>
                    <a:pt x="71" y="748"/>
                  </a:lnTo>
                  <a:lnTo>
                    <a:pt x="23" y="688"/>
                  </a:lnTo>
                  <a:lnTo>
                    <a:pt x="0" y="615"/>
                  </a:lnTo>
                  <a:lnTo>
                    <a:pt x="12" y="543"/>
                  </a:lnTo>
                  <a:lnTo>
                    <a:pt x="71" y="458"/>
                  </a:lnTo>
                  <a:lnTo>
                    <a:pt x="178" y="386"/>
                  </a:lnTo>
                  <a:lnTo>
                    <a:pt x="345" y="338"/>
                  </a:lnTo>
                  <a:lnTo>
                    <a:pt x="500" y="325"/>
                  </a:lnTo>
                  <a:lnTo>
                    <a:pt x="500" y="265"/>
                  </a:lnTo>
                  <a:lnTo>
                    <a:pt x="476" y="169"/>
                  </a:lnTo>
                  <a:lnTo>
                    <a:pt x="441" y="96"/>
                  </a:lnTo>
                  <a:lnTo>
                    <a:pt x="369" y="48"/>
                  </a:lnTo>
                  <a:lnTo>
                    <a:pt x="309" y="36"/>
                  </a:lnTo>
                  <a:lnTo>
                    <a:pt x="250" y="48"/>
                  </a:lnTo>
                  <a:lnTo>
                    <a:pt x="178" y="72"/>
                  </a:lnTo>
                  <a:lnTo>
                    <a:pt x="119" y="120"/>
                  </a:lnTo>
                  <a:lnTo>
                    <a:pt x="155" y="120"/>
                  </a:lnTo>
                  <a:lnTo>
                    <a:pt x="178" y="132"/>
                  </a:lnTo>
                  <a:lnTo>
                    <a:pt x="202" y="157"/>
                  </a:lnTo>
                  <a:lnTo>
                    <a:pt x="202" y="169"/>
                  </a:lnTo>
                  <a:lnTo>
                    <a:pt x="214" y="193"/>
                  </a:lnTo>
                  <a:lnTo>
                    <a:pt x="214" y="205"/>
                  </a:lnTo>
                  <a:lnTo>
                    <a:pt x="202" y="241"/>
                  </a:lnTo>
                  <a:lnTo>
                    <a:pt x="190" y="265"/>
                  </a:lnTo>
                  <a:lnTo>
                    <a:pt x="166" y="277"/>
                  </a:lnTo>
                  <a:lnTo>
                    <a:pt x="131" y="289"/>
                  </a:lnTo>
                  <a:lnTo>
                    <a:pt x="95" y="277"/>
                  </a:lnTo>
                  <a:lnTo>
                    <a:pt x="71" y="265"/>
                  </a:lnTo>
                  <a:lnTo>
                    <a:pt x="59" y="241"/>
                  </a:lnTo>
                  <a:lnTo>
                    <a:pt x="47" y="205"/>
                  </a:lnTo>
                  <a:lnTo>
                    <a:pt x="71" y="120"/>
                  </a:lnTo>
                  <a:lnTo>
                    <a:pt x="119" y="60"/>
                  </a:lnTo>
                  <a:lnTo>
                    <a:pt x="202" y="1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5" name="Freeform 73"/>
            <p:cNvSpPr>
              <a:spLocks/>
            </p:cNvSpPr>
            <p:nvPr/>
          </p:nvSpPr>
          <p:spPr bwMode="auto">
            <a:xfrm>
              <a:off x="18083" y="6984"/>
              <a:ext cx="882" cy="7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7" y="0"/>
                </a:cxn>
                <a:cxn ang="0">
                  <a:pos x="357" y="60"/>
                </a:cxn>
                <a:cxn ang="0">
                  <a:pos x="334" y="60"/>
                </a:cxn>
                <a:cxn ang="0">
                  <a:pos x="310" y="72"/>
                </a:cxn>
                <a:cxn ang="0">
                  <a:pos x="298" y="96"/>
                </a:cxn>
                <a:cxn ang="0">
                  <a:pos x="298" y="132"/>
                </a:cxn>
                <a:cxn ang="0">
                  <a:pos x="310" y="145"/>
                </a:cxn>
                <a:cxn ang="0">
                  <a:pos x="453" y="326"/>
                </a:cxn>
                <a:cxn ang="0">
                  <a:pos x="560" y="181"/>
                </a:cxn>
                <a:cxn ang="0">
                  <a:pos x="572" y="157"/>
                </a:cxn>
                <a:cxn ang="0">
                  <a:pos x="584" y="120"/>
                </a:cxn>
                <a:cxn ang="0">
                  <a:pos x="584" y="96"/>
                </a:cxn>
                <a:cxn ang="0">
                  <a:pos x="572" y="72"/>
                </a:cxn>
                <a:cxn ang="0">
                  <a:pos x="560" y="60"/>
                </a:cxn>
                <a:cxn ang="0">
                  <a:pos x="536" y="60"/>
                </a:cxn>
                <a:cxn ang="0">
                  <a:pos x="536" y="0"/>
                </a:cxn>
                <a:cxn ang="0">
                  <a:pos x="846" y="0"/>
                </a:cxn>
                <a:cxn ang="0">
                  <a:pos x="846" y="60"/>
                </a:cxn>
                <a:cxn ang="0">
                  <a:pos x="727" y="84"/>
                </a:cxn>
                <a:cxn ang="0">
                  <a:pos x="632" y="157"/>
                </a:cxn>
                <a:cxn ang="0">
                  <a:pos x="548" y="253"/>
                </a:cxn>
                <a:cxn ang="0">
                  <a:pos x="465" y="362"/>
                </a:cxn>
                <a:cxn ang="0">
                  <a:pos x="715" y="663"/>
                </a:cxn>
                <a:cxn ang="0">
                  <a:pos x="739" y="700"/>
                </a:cxn>
                <a:cxn ang="0">
                  <a:pos x="775" y="712"/>
                </a:cxn>
                <a:cxn ang="0">
                  <a:pos x="822" y="724"/>
                </a:cxn>
                <a:cxn ang="0">
                  <a:pos x="882" y="724"/>
                </a:cxn>
                <a:cxn ang="0">
                  <a:pos x="882" y="784"/>
                </a:cxn>
                <a:cxn ang="0">
                  <a:pos x="524" y="784"/>
                </a:cxn>
                <a:cxn ang="0">
                  <a:pos x="524" y="724"/>
                </a:cxn>
                <a:cxn ang="0">
                  <a:pos x="548" y="724"/>
                </a:cxn>
                <a:cxn ang="0">
                  <a:pos x="584" y="688"/>
                </a:cxn>
                <a:cxn ang="0">
                  <a:pos x="584" y="663"/>
                </a:cxn>
                <a:cxn ang="0">
                  <a:pos x="572" y="651"/>
                </a:cxn>
                <a:cxn ang="0">
                  <a:pos x="560" y="627"/>
                </a:cxn>
                <a:cxn ang="0">
                  <a:pos x="548" y="615"/>
                </a:cxn>
                <a:cxn ang="0">
                  <a:pos x="417" y="434"/>
                </a:cxn>
                <a:cxn ang="0">
                  <a:pos x="334" y="543"/>
                </a:cxn>
                <a:cxn ang="0">
                  <a:pos x="274" y="615"/>
                </a:cxn>
                <a:cxn ang="0">
                  <a:pos x="262" y="663"/>
                </a:cxn>
                <a:cxn ang="0">
                  <a:pos x="262" y="688"/>
                </a:cxn>
                <a:cxn ang="0">
                  <a:pos x="274" y="712"/>
                </a:cxn>
                <a:cxn ang="0">
                  <a:pos x="286" y="724"/>
                </a:cxn>
                <a:cxn ang="0">
                  <a:pos x="310" y="724"/>
                </a:cxn>
                <a:cxn ang="0">
                  <a:pos x="310" y="784"/>
                </a:cxn>
                <a:cxn ang="0">
                  <a:pos x="0" y="784"/>
                </a:cxn>
                <a:cxn ang="0">
                  <a:pos x="0" y="724"/>
                </a:cxn>
                <a:cxn ang="0">
                  <a:pos x="59" y="724"/>
                </a:cxn>
                <a:cxn ang="0">
                  <a:pos x="143" y="688"/>
                </a:cxn>
                <a:cxn ang="0">
                  <a:pos x="226" y="615"/>
                </a:cxn>
                <a:cxn ang="0">
                  <a:pos x="393" y="398"/>
                </a:cxn>
                <a:cxn ang="0">
                  <a:pos x="214" y="169"/>
                </a:cxn>
                <a:cxn ang="0">
                  <a:pos x="167" y="108"/>
                </a:cxn>
                <a:cxn ang="0">
                  <a:pos x="119" y="72"/>
                </a:cxn>
                <a:cxn ang="0">
                  <a:pos x="71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882" h="784">
                  <a:moveTo>
                    <a:pt x="0" y="0"/>
                  </a:moveTo>
                  <a:lnTo>
                    <a:pt x="357" y="0"/>
                  </a:lnTo>
                  <a:lnTo>
                    <a:pt x="357" y="60"/>
                  </a:lnTo>
                  <a:lnTo>
                    <a:pt x="334" y="60"/>
                  </a:lnTo>
                  <a:lnTo>
                    <a:pt x="310" y="72"/>
                  </a:lnTo>
                  <a:lnTo>
                    <a:pt x="298" y="96"/>
                  </a:lnTo>
                  <a:lnTo>
                    <a:pt x="298" y="132"/>
                  </a:lnTo>
                  <a:lnTo>
                    <a:pt x="310" y="145"/>
                  </a:lnTo>
                  <a:lnTo>
                    <a:pt x="453" y="326"/>
                  </a:lnTo>
                  <a:lnTo>
                    <a:pt x="560" y="181"/>
                  </a:lnTo>
                  <a:lnTo>
                    <a:pt x="572" y="157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72" y="72"/>
                  </a:lnTo>
                  <a:lnTo>
                    <a:pt x="560" y="60"/>
                  </a:lnTo>
                  <a:lnTo>
                    <a:pt x="536" y="60"/>
                  </a:lnTo>
                  <a:lnTo>
                    <a:pt x="536" y="0"/>
                  </a:lnTo>
                  <a:lnTo>
                    <a:pt x="846" y="0"/>
                  </a:lnTo>
                  <a:lnTo>
                    <a:pt x="846" y="60"/>
                  </a:lnTo>
                  <a:lnTo>
                    <a:pt x="727" y="84"/>
                  </a:lnTo>
                  <a:lnTo>
                    <a:pt x="632" y="157"/>
                  </a:lnTo>
                  <a:lnTo>
                    <a:pt x="548" y="253"/>
                  </a:lnTo>
                  <a:lnTo>
                    <a:pt x="465" y="362"/>
                  </a:lnTo>
                  <a:lnTo>
                    <a:pt x="715" y="663"/>
                  </a:lnTo>
                  <a:lnTo>
                    <a:pt x="739" y="700"/>
                  </a:lnTo>
                  <a:lnTo>
                    <a:pt x="775" y="712"/>
                  </a:lnTo>
                  <a:lnTo>
                    <a:pt x="822" y="724"/>
                  </a:lnTo>
                  <a:lnTo>
                    <a:pt x="882" y="724"/>
                  </a:lnTo>
                  <a:lnTo>
                    <a:pt x="882" y="784"/>
                  </a:lnTo>
                  <a:lnTo>
                    <a:pt x="524" y="784"/>
                  </a:lnTo>
                  <a:lnTo>
                    <a:pt x="524" y="724"/>
                  </a:lnTo>
                  <a:lnTo>
                    <a:pt x="548" y="724"/>
                  </a:lnTo>
                  <a:lnTo>
                    <a:pt x="584" y="688"/>
                  </a:lnTo>
                  <a:lnTo>
                    <a:pt x="584" y="663"/>
                  </a:lnTo>
                  <a:lnTo>
                    <a:pt x="572" y="651"/>
                  </a:lnTo>
                  <a:lnTo>
                    <a:pt x="560" y="627"/>
                  </a:lnTo>
                  <a:lnTo>
                    <a:pt x="548" y="615"/>
                  </a:lnTo>
                  <a:lnTo>
                    <a:pt x="417" y="434"/>
                  </a:lnTo>
                  <a:lnTo>
                    <a:pt x="334" y="543"/>
                  </a:lnTo>
                  <a:lnTo>
                    <a:pt x="274" y="615"/>
                  </a:lnTo>
                  <a:lnTo>
                    <a:pt x="262" y="663"/>
                  </a:lnTo>
                  <a:lnTo>
                    <a:pt x="262" y="688"/>
                  </a:lnTo>
                  <a:lnTo>
                    <a:pt x="274" y="712"/>
                  </a:lnTo>
                  <a:lnTo>
                    <a:pt x="286" y="724"/>
                  </a:lnTo>
                  <a:lnTo>
                    <a:pt x="310" y="724"/>
                  </a:lnTo>
                  <a:lnTo>
                    <a:pt x="310" y="784"/>
                  </a:lnTo>
                  <a:lnTo>
                    <a:pt x="0" y="784"/>
                  </a:lnTo>
                  <a:lnTo>
                    <a:pt x="0" y="724"/>
                  </a:lnTo>
                  <a:lnTo>
                    <a:pt x="59" y="724"/>
                  </a:lnTo>
                  <a:lnTo>
                    <a:pt x="143" y="688"/>
                  </a:lnTo>
                  <a:lnTo>
                    <a:pt x="226" y="615"/>
                  </a:lnTo>
                  <a:lnTo>
                    <a:pt x="393" y="398"/>
                  </a:lnTo>
                  <a:lnTo>
                    <a:pt x="214" y="169"/>
                  </a:lnTo>
                  <a:lnTo>
                    <a:pt x="167" y="108"/>
                  </a:lnTo>
                  <a:lnTo>
                    <a:pt x="119" y="72"/>
                  </a:lnTo>
                  <a:lnTo>
                    <a:pt x="71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6" name="Freeform 74"/>
            <p:cNvSpPr>
              <a:spLocks/>
            </p:cNvSpPr>
            <p:nvPr/>
          </p:nvSpPr>
          <p:spPr bwMode="auto">
            <a:xfrm>
              <a:off x="19108" y="6416"/>
              <a:ext cx="405" cy="1787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405" y="12"/>
                </a:cxn>
                <a:cxn ang="0">
                  <a:pos x="405" y="37"/>
                </a:cxn>
                <a:cxn ang="0">
                  <a:pos x="381" y="61"/>
                </a:cxn>
                <a:cxn ang="0">
                  <a:pos x="250" y="242"/>
                </a:cxn>
                <a:cxn ang="0">
                  <a:pos x="155" y="447"/>
                </a:cxn>
                <a:cxn ang="0">
                  <a:pos x="107" y="676"/>
                </a:cxn>
                <a:cxn ang="0">
                  <a:pos x="95" y="906"/>
                </a:cxn>
                <a:cxn ang="0">
                  <a:pos x="107" y="1075"/>
                </a:cxn>
                <a:cxn ang="0">
                  <a:pos x="131" y="1256"/>
                </a:cxn>
                <a:cxn ang="0">
                  <a:pos x="179" y="1437"/>
                </a:cxn>
                <a:cxn ang="0">
                  <a:pos x="250" y="1606"/>
                </a:cxn>
                <a:cxn ang="0">
                  <a:pos x="369" y="1750"/>
                </a:cxn>
                <a:cxn ang="0">
                  <a:pos x="393" y="1763"/>
                </a:cxn>
                <a:cxn ang="0">
                  <a:pos x="405" y="1775"/>
                </a:cxn>
                <a:cxn ang="0">
                  <a:pos x="405" y="1787"/>
                </a:cxn>
                <a:cxn ang="0">
                  <a:pos x="393" y="1787"/>
                </a:cxn>
                <a:cxn ang="0">
                  <a:pos x="369" y="1775"/>
                </a:cxn>
                <a:cxn ang="0">
                  <a:pos x="262" y="1666"/>
                </a:cxn>
                <a:cxn ang="0">
                  <a:pos x="191" y="1569"/>
                </a:cxn>
                <a:cxn ang="0">
                  <a:pos x="119" y="1449"/>
                </a:cxn>
                <a:cxn ang="0">
                  <a:pos x="48" y="1256"/>
                </a:cxn>
                <a:cxn ang="0">
                  <a:pos x="12" y="1063"/>
                </a:cxn>
                <a:cxn ang="0">
                  <a:pos x="0" y="894"/>
                </a:cxn>
                <a:cxn ang="0">
                  <a:pos x="12" y="737"/>
                </a:cxn>
                <a:cxn ang="0">
                  <a:pos x="36" y="544"/>
                </a:cxn>
                <a:cxn ang="0">
                  <a:pos x="107" y="350"/>
                </a:cxn>
                <a:cxn ang="0">
                  <a:pos x="191" y="194"/>
                </a:cxn>
                <a:cxn ang="0">
                  <a:pos x="286" y="85"/>
                </a:cxn>
                <a:cxn ang="0">
                  <a:pos x="357" y="25"/>
                </a:cxn>
                <a:cxn ang="0">
                  <a:pos x="393" y="0"/>
                </a:cxn>
              </a:cxnLst>
              <a:rect l="0" t="0" r="r" b="b"/>
              <a:pathLst>
                <a:path w="405" h="1787">
                  <a:moveTo>
                    <a:pt x="393" y="0"/>
                  </a:moveTo>
                  <a:lnTo>
                    <a:pt x="405" y="12"/>
                  </a:lnTo>
                  <a:lnTo>
                    <a:pt x="405" y="37"/>
                  </a:lnTo>
                  <a:lnTo>
                    <a:pt x="381" y="61"/>
                  </a:lnTo>
                  <a:lnTo>
                    <a:pt x="250" y="242"/>
                  </a:lnTo>
                  <a:lnTo>
                    <a:pt x="155" y="447"/>
                  </a:lnTo>
                  <a:lnTo>
                    <a:pt x="107" y="676"/>
                  </a:lnTo>
                  <a:lnTo>
                    <a:pt x="95" y="906"/>
                  </a:lnTo>
                  <a:lnTo>
                    <a:pt x="107" y="1075"/>
                  </a:lnTo>
                  <a:lnTo>
                    <a:pt x="131" y="1256"/>
                  </a:lnTo>
                  <a:lnTo>
                    <a:pt x="179" y="1437"/>
                  </a:lnTo>
                  <a:lnTo>
                    <a:pt x="250" y="1606"/>
                  </a:lnTo>
                  <a:lnTo>
                    <a:pt x="369" y="1750"/>
                  </a:lnTo>
                  <a:lnTo>
                    <a:pt x="393" y="1763"/>
                  </a:lnTo>
                  <a:lnTo>
                    <a:pt x="405" y="1775"/>
                  </a:lnTo>
                  <a:lnTo>
                    <a:pt x="405" y="1787"/>
                  </a:lnTo>
                  <a:lnTo>
                    <a:pt x="393" y="1787"/>
                  </a:lnTo>
                  <a:lnTo>
                    <a:pt x="369" y="1775"/>
                  </a:lnTo>
                  <a:lnTo>
                    <a:pt x="262" y="1666"/>
                  </a:lnTo>
                  <a:lnTo>
                    <a:pt x="191" y="1569"/>
                  </a:lnTo>
                  <a:lnTo>
                    <a:pt x="119" y="1449"/>
                  </a:lnTo>
                  <a:lnTo>
                    <a:pt x="48" y="1256"/>
                  </a:lnTo>
                  <a:lnTo>
                    <a:pt x="12" y="1063"/>
                  </a:lnTo>
                  <a:lnTo>
                    <a:pt x="0" y="894"/>
                  </a:lnTo>
                  <a:lnTo>
                    <a:pt x="12" y="737"/>
                  </a:lnTo>
                  <a:lnTo>
                    <a:pt x="36" y="544"/>
                  </a:lnTo>
                  <a:lnTo>
                    <a:pt x="107" y="350"/>
                  </a:lnTo>
                  <a:lnTo>
                    <a:pt x="191" y="194"/>
                  </a:lnTo>
                  <a:lnTo>
                    <a:pt x="286" y="85"/>
                  </a:lnTo>
                  <a:lnTo>
                    <a:pt x="357" y="2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7" name="Freeform 75"/>
            <p:cNvSpPr>
              <a:spLocks/>
            </p:cNvSpPr>
            <p:nvPr/>
          </p:nvSpPr>
          <p:spPr bwMode="auto">
            <a:xfrm>
              <a:off x="19668" y="6561"/>
              <a:ext cx="1216" cy="1219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204" y="0"/>
                </a:cxn>
                <a:cxn ang="0">
                  <a:pos x="1216" y="12"/>
                </a:cxn>
                <a:cxn ang="0">
                  <a:pos x="1216" y="61"/>
                </a:cxn>
                <a:cxn ang="0">
                  <a:pos x="1168" y="374"/>
                </a:cxn>
                <a:cxn ang="0">
                  <a:pos x="1168" y="399"/>
                </a:cxn>
                <a:cxn ang="0">
                  <a:pos x="1156" y="411"/>
                </a:cxn>
                <a:cxn ang="0">
                  <a:pos x="1132" y="411"/>
                </a:cxn>
                <a:cxn ang="0">
                  <a:pos x="1121" y="399"/>
                </a:cxn>
                <a:cxn ang="0">
                  <a:pos x="1121" y="314"/>
                </a:cxn>
                <a:cxn ang="0">
                  <a:pos x="1132" y="266"/>
                </a:cxn>
                <a:cxn ang="0">
                  <a:pos x="1132" y="205"/>
                </a:cxn>
                <a:cxn ang="0">
                  <a:pos x="1121" y="121"/>
                </a:cxn>
                <a:cxn ang="0">
                  <a:pos x="1073" y="85"/>
                </a:cxn>
                <a:cxn ang="0">
                  <a:pos x="989" y="61"/>
                </a:cxn>
                <a:cxn ang="0">
                  <a:pos x="751" y="61"/>
                </a:cxn>
                <a:cxn ang="0">
                  <a:pos x="739" y="73"/>
                </a:cxn>
                <a:cxn ang="0">
                  <a:pos x="739" y="97"/>
                </a:cxn>
                <a:cxn ang="0">
                  <a:pos x="727" y="121"/>
                </a:cxn>
                <a:cxn ang="0">
                  <a:pos x="489" y="1086"/>
                </a:cxn>
                <a:cxn ang="0">
                  <a:pos x="477" y="1111"/>
                </a:cxn>
                <a:cxn ang="0">
                  <a:pos x="477" y="1135"/>
                </a:cxn>
                <a:cxn ang="0">
                  <a:pos x="489" y="1147"/>
                </a:cxn>
                <a:cxn ang="0">
                  <a:pos x="513" y="1159"/>
                </a:cxn>
                <a:cxn ang="0">
                  <a:pos x="703" y="1159"/>
                </a:cxn>
                <a:cxn ang="0">
                  <a:pos x="715" y="1171"/>
                </a:cxn>
                <a:cxn ang="0">
                  <a:pos x="715" y="1207"/>
                </a:cxn>
                <a:cxn ang="0">
                  <a:pos x="703" y="1219"/>
                </a:cxn>
                <a:cxn ang="0">
                  <a:pos x="60" y="1219"/>
                </a:cxn>
                <a:cxn ang="0">
                  <a:pos x="48" y="1207"/>
                </a:cxn>
                <a:cxn ang="0">
                  <a:pos x="48" y="1171"/>
                </a:cxn>
                <a:cxn ang="0">
                  <a:pos x="60" y="1159"/>
                </a:cxn>
                <a:cxn ang="0">
                  <a:pos x="227" y="1159"/>
                </a:cxn>
                <a:cxn ang="0">
                  <a:pos x="298" y="1135"/>
                </a:cxn>
                <a:cxn ang="0">
                  <a:pos x="322" y="1111"/>
                </a:cxn>
                <a:cxn ang="0">
                  <a:pos x="334" y="1074"/>
                </a:cxn>
                <a:cxn ang="0">
                  <a:pos x="572" y="121"/>
                </a:cxn>
                <a:cxn ang="0">
                  <a:pos x="584" y="121"/>
                </a:cxn>
                <a:cxn ang="0">
                  <a:pos x="584" y="73"/>
                </a:cxn>
                <a:cxn ang="0">
                  <a:pos x="572" y="73"/>
                </a:cxn>
                <a:cxn ang="0">
                  <a:pos x="560" y="61"/>
                </a:cxn>
                <a:cxn ang="0">
                  <a:pos x="334" y="61"/>
                </a:cxn>
                <a:cxn ang="0">
                  <a:pos x="239" y="97"/>
                </a:cxn>
                <a:cxn ang="0">
                  <a:pos x="167" y="145"/>
                </a:cxn>
                <a:cxn ang="0">
                  <a:pos x="107" y="230"/>
                </a:cxn>
                <a:cxn ang="0">
                  <a:pos x="60" y="374"/>
                </a:cxn>
                <a:cxn ang="0">
                  <a:pos x="24" y="411"/>
                </a:cxn>
                <a:cxn ang="0">
                  <a:pos x="0" y="386"/>
                </a:cxn>
                <a:cxn ang="0">
                  <a:pos x="0" y="362"/>
                </a:cxn>
                <a:cxn ang="0">
                  <a:pos x="12" y="350"/>
                </a:cxn>
                <a:cxn ang="0">
                  <a:pos x="119" y="36"/>
                </a:cxn>
                <a:cxn ang="0">
                  <a:pos x="131" y="12"/>
                </a:cxn>
                <a:cxn ang="0">
                  <a:pos x="131" y="0"/>
                </a:cxn>
              </a:cxnLst>
              <a:rect l="0" t="0" r="r" b="b"/>
              <a:pathLst>
                <a:path w="1216" h="1219">
                  <a:moveTo>
                    <a:pt x="131" y="0"/>
                  </a:moveTo>
                  <a:lnTo>
                    <a:pt x="1204" y="0"/>
                  </a:lnTo>
                  <a:lnTo>
                    <a:pt x="1216" y="12"/>
                  </a:lnTo>
                  <a:lnTo>
                    <a:pt x="1216" y="61"/>
                  </a:lnTo>
                  <a:lnTo>
                    <a:pt x="1168" y="374"/>
                  </a:lnTo>
                  <a:lnTo>
                    <a:pt x="1168" y="399"/>
                  </a:lnTo>
                  <a:lnTo>
                    <a:pt x="1156" y="411"/>
                  </a:lnTo>
                  <a:lnTo>
                    <a:pt x="1132" y="411"/>
                  </a:lnTo>
                  <a:lnTo>
                    <a:pt x="1121" y="399"/>
                  </a:lnTo>
                  <a:lnTo>
                    <a:pt x="1121" y="314"/>
                  </a:lnTo>
                  <a:lnTo>
                    <a:pt x="1132" y="266"/>
                  </a:lnTo>
                  <a:lnTo>
                    <a:pt x="1132" y="205"/>
                  </a:lnTo>
                  <a:lnTo>
                    <a:pt x="1121" y="121"/>
                  </a:lnTo>
                  <a:lnTo>
                    <a:pt x="1073" y="85"/>
                  </a:lnTo>
                  <a:lnTo>
                    <a:pt x="989" y="61"/>
                  </a:lnTo>
                  <a:lnTo>
                    <a:pt x="751" y="61"/>
                  </a:lnTo>
                  <a:lnTo>
                    <a:pt x="739" y="73"/>
                  </a:lnTo>
                  <a:lnTo>
                    <a:pt x="739" y="97"/>
                  </a:lnTo>
                  <a:lnTo>
                    <a:pt x="727" y="121"/>
                  </a:lnTo>
                  <a:lnTo>
                    <a:pt x="489" y="1086"/>
                  </a:lnTo>
                  <a:lnTo>
                    <a:pt x="477" y="1111"/>
                  </a:lnTo>
                  <a:lnTo>
                    <a:pt x="477" y="1135"/>
                  </a:lnTo>
                  <a:lnTo>
                    <a:pt x="489" y="1147"/>
                  </a:lnTo>
                  <a:lnTo>
                    <a:pt x="513" y="1159"/>
                  </a:lnTo>
                  <a:lnTo>
                    <a:pt x="703" y="1159"/>
                  </a:lnTo>
                  <a:lnTo>
                    <a:pt x="715" y="1171"/>
                  </a:lnTo>
                  <a:lnTo>
                    <a:pt x="715" y="1207"/>
                  </a:lnTo>
                  <a:lnTo>
                    <a:pt x="703" y="1219"/>
                  </a:lnTo>
                  <a:lnTo>
                    <a:pt x="60" y="1219"/>
                  </a:lnTo>
                  <a:lnTo>
                    <a:pt x="48" y="1207"/>
                  </a:lnTo>
                  <a:lnTo>
                    <a:pt x="48" y="1171"/>
                  </a:lnTo>
                  <a:lnTo>
                    <a:pt x="60" y="1159"/>
                  </a:lnTo>
                  <a:lnTo>
                    <a:pt x="227" y="1159"/>
                  </a:lnTo>
                  <a:lnTo>
                    <a:pt x="298" y="1135"/>
                  </a:lnTo>
                  <a:lnTo>
                    <a:pt x="322" y="1111"/>
                  </a:lnTo>
                  <a:lnTo>
                    <a:pt x="334" y="1074"/>
                  </a:lnTo>
                  <a:lnTo>
                    <a:pt x="572" y="121"/>
                  </a:lnTo>
                  <a:lnTo>
                    <a:pt x="584" y="121"/>
                  </a:lnTo>
                  <a:lnTo>
                    <a:pt x="584" y="73"/>
                  </a:lnTo>
                  <a:lnTo>
                    <a:pt x="572" y="73"/>
                  </a:lnTo>
                  <a:lnTo>
                    <a:pt x="560" y="61"/>
                  </a:lnTo>
                  <a:lnTo>
                    <a:pt x="334" y="61"/>
                  </a:lnTo>
                  <a:lnTo>
                    <a:pt x="239" y="97"/>
                  </a:lnTo>
                  <a:lnTo>
                    <a:pt x="167" y="145"/>
                  </a:lnTo>
                  <a:lnTo>
                    <a:pt x="107" y="230"/>
                  </a:lnTo>
                  <a:lnTo>
                    <a:pt x="60" y="374"/>
                  </a:lnTo>
                  <a:lnTo>
                    <a:pt x="24" y="411"/>
                  </a:lnTo>
                  <a:lnTo>
                    <a:pt x="0" y="386"/>
                  </a:lnTo>
                  <a:lnTo>
                    <a:pt x="0" y="362"/>
                  </a:lnTo>
                  <a:lnTo>
                    <a:pt x="12" y="350"/>
                  </a:lnTo>
                  <a:lnTo>
                    <a:pt x="119" y="36"/>
                  </a:lnTo>
                  <a:lnTo>
                    <a:pt x="13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8" name="Freeform 76"/>
            <p:cNvSpPr>
              <a:spLocks/>
            </p:cNvSpPr>
            <p:nvPr/>
          </p:nvSpPr>
          <p:spPr bwMode="auto">
            <a:xfrm>
              <a:off x="21241" y="6416"/>
              <a:ext cx="406" cy="1787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12"/>
                </a:cxn>
                <a:cxn ang="0">
                  <a:pos x="406" y="37"/>
                </a:cxn>
                <a:cxn ang="0">
                  <a:pos x="382" y="61"/>
                </a:cxn>
                <a:cxn ang="0">
                  <a:pos x="251" y="242"/>
                </a:cxn>
                <a:cxn ang="0">
                  <a:pos x="155" y="447"/>
                </a:cxn>
                <a:cxn ang="0">
                  <a:pos x="108" y="676"/>
                </a:cxn>
                <a:cxn ang="0">
                  <a:pos x="96" y="906"/>
                </a:cxn>
                <a:cxn ang="0">
                  <a:pos x="108" y="1075"/>
                </a:cxn>
                <a:cxn ang="0">
                  <a:pos x="132" y="1256"/>
                </a:cxn>
                <a:cxn ang="0">
                  <a:pos x="179" y="1437"/>
                </a:cxn>
                <a:cxn ang="0">
                  <a:pos x="251" y="1606"/>
                </a:cxn>
                <a:cxn ang="0">
                  <a:pos x="370" y="1750"/>
                </a:cxn>
                <a:cxn ang="0">
                  <a:pos x="394" y="1763"/>
                </a:cxn>
                <a:cxn ang="0">
                  <a:pos x="406" y="1775"/>
                </a:cxn>
                <a:cxn ang="0">
                  <a:pos x="406" y="1787"/>
                </a:cxn>
                <a:cxn ang="0">
                  <a:pos x="394" y="1787"/>
                </a:cxn>
                <a:cxn ang="0">
                  <a:pos x="370" y="1775"/>
                </a:cxn>
                <a:cxn ang="0">
                  <a:pos x="263" y="1666"/>
                </a:cxn>
                <a:cxn ang="0">
                  <a:pos x="191" y="1569"/>
                </a:cxn>
                <a:cxn ang="0">
                  <a:pos x="120" y="1449"/>
                </a:cxn>
                <a:cxn ang="0">
                  <a:pos x="48" y="1256"/>
                </a:cxn>
                <a:cxn ang="0">
                  <a:pos x="12" y="1063"/>
                </a:cxn>
                <a:cxn ang="0">
                  <a:pos x="0" y="894"/>
                </a:cxn>
                <a:cxn ang="0">
                  <a:pos x="12" y="737"/>
                </a:cxn>
                <a:cxn ang="0">
                  <a:pos x="36" y="544"/>
                </a:cxn>
                <a:cxn ang="0">
                  <a:pos x="108" y="350"/>
                </a:cxn>
                <a:cxn ang="0">
                  <a:pos x="191" y="194"/>
                </a:cxn>
                <a:cxn ang="0">
                  <a:pos x="287" y="85"/>
                </a:cxn>
                <a:cxn ang="0">
                  <a:pos x="358" y="25"/>
                </a:cxn>
                <a:cxn ang="0">
                  <a:pos x="394" y="0"/>
                </a:cxn>
              </a:cxnLst>
              <a:rect l="0" t="0" r="r" b="b"/>
              <a:pathLst>
                <a:path w="406" h="1787">
                  <a:moveTo>
                    <a:pt x="394" y="0"/>
                  </a:moveTo>
                  <a:lnTo>
                    <a:pt x="406" y="12"/>
                  </a:lnTo>
                  <a:lnTo>
                    <a:pt x="406" y="37"/>
                  </a:lnTo>
                  <a:lnTo>
                    <a:pt x="382" y="61"/>
                  </a:lnTo>
                  <a:lnTo>
                    <a:pt x="251" y="242"/>
                  </a:lnTo>
                  <a:lnTo>
                    <a:pt x="155" y="447"/>
                  </a:lnTo>
                  <a:lnTo>
                    <a:pt x="108" y="676"/>
                  </a:lnTo>
                  <a:lnTo>
                    <a:pt x="96" y="906"/>
                  </a:lnTo>
                  <a:lnTo>
                    <a:pt x="108" y="1075"/>
                  </a:lnTo>
                  <a:lnTo>
                    <a:pt x="132" y="1256"/>
                  </a:lnTo>
                  <a:lnTo>
                    <a:pt x="179" y="1437"/>
                  </a:lnTo>
                  <a:lnTo>
                    <a:pt x="251" y="1606"/>
                  </a:lnTo>
                  <a:lnTo>
                    <a:pt x="370" y="1750"/>
                  </a:lnTo>
                  <a:lnTo>
                    <a:pt x="394" y="1763"/>
                  </a:lnTo>
                  <a:lnTo>
                    <a:pt x="406" y="1775"/>
                  </a:lnTo>
                  <a:lnTo>
                    <a:pt x="406" y="1787"/>
                  </a:lnTo>
                  <a:lnTo>
                    <a:pt x="394" y="1787"/>
                  </a:lnTo>
                  <a:lnTo>
                    <a:pt x="370" y="1775"/>
                  </a:lnTo>
                  <a:lnTo>
                    <a:pt x="263" y="1666"/>
                  </a:lnTo>
                  <a:lnTo>
                    <a:pt x="191" y="1569"/>
                  </a:lnTo>
                  <a:lnTo>
                    <a:pt x="120" y="1449"/>
                  </a:lnTo>
                  <a:lnTo>
                    <a:pt x="48" y="1256"/>
                  </a:lnTo>
                  <a:lnTo>
                    <a:pt x="12" y="1063"/>
                  </a:lnTo>
                  <a:lnTo>
                    <a:pt x="0" y="894"/>
                  </a:lnTo>
                  <a:lnTo>
                    <a:pt x="12" y="737"/>
                  </a:lnTo>
                  <a:lnTo>
                    <a:pt x="36" y="544"/>
                  </a:lnTo>
                  <a:lnTo>
                    <a:pt x="108" y="350"/>
                  </a:lnTo>
                  <a:lnTo>
                    <a:pt x="191" y="194"/>
                  </a:lnTo>
                  <a:lnTo>
                    <a:pt x="287" y="85"/>
                  </a:lnTo>
                  <a:lnTo>
                    <a:pt x="358" y="2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69" name="Freeform 77"/>
            <p:cNvSpPr>
              <a:spLocks/>
            </p:cNvSpPr>
            <p:nvPr/>
          </p:nvSpPr>
          <p:spPr bwMode="auto">
            <a:xfrm>
              <a:off x="21814" y="6428"/>
              <a:ext cx="71" cy="1787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59" y="0"/>
                </a:cxn>
                <a:cxn ang="0">
                  <a:pos x="71" y="13"/>
                </a:cxn>
                <a:cxn ang="0">
                  <a:pos x="71" y="1763"/>
                </a:cxn>
                <a:cxn ang="0">
                  <a:pos x="47" y="1787"/>
                </a:cxn>
                <a:cxn ang="0">
                  <a:pos x="12" y="1787"/>
                </a:cxn>
                <a:cxn ang="0">
                  <a:pos x="0" y="1775"/>
                </a:cxn>
                <a:cxn ang="0">
                  <a:pos x="0" y="25"/>
                </a:cxn>
                <a:cxn ang="0">
                  <a:pos x="23" y="0"/>
                </a:cxn>
              </a:cxnLst>
              <a:rect l="0" t="0" r="r" b="b"/>
              <a:pathLst>
                <a:path w="71" h="1787">
                  <a:moveTo>
                    <a:pt x="23" y="0"/>
                  </a:moveTo>
                  <a:lnTo>
                    <a:pt x="59" y="0"/>
                  </a:lnTo>
                  <a:lnTo>
                    <a:pt x="71" y="13"/>
                  </a:lnTo>
                  <a:lnTo>
                    <a:pt x="71" y="1763"/>
                  </a:lnTo>
                  <a:lnTo>
                    <a:pt x="47" y="1787"/>
                  </a:lnTo>
                  <a:lnTo>
                    <a:pt x="12" y="1787"/>
                  </a:lnTo>
                  <a:lnTo>
                    <a:pt x="0" y="1775"/>
                  </a:lnTo>
                  <a:lnTo>
                    <a:pt x="0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0" name="Freeform 78"/>
            <p:cNvSpPr>
              <a:spLocks/>
            </p:cNvSpPr>
            <p:nvPr/>
          </p:nvSpPr>
          <p:spPr bwMode="auto">
            <a:xfrm>
              <a:off x="22195" y="6525"/>
              <a:ext cx="1442" cy="1255"/>
            </a:xfrm>
            <a:custGeom>
              <a:avLst/>
              <a:gdLst/>
              <a:ahLst/>
              <a:cxnLst>
                <a:cxn ang="0">
                  <a:pos x="1430" y="0"/>
                </a:cxn>
                <a:cxn ang="0">
                  <a:pos x="1442" y="48"/>
                </a:cxn>
                <a:cxn ang="0">
                  <a:pos x="1406" y="60"/>
                </a:cxn>
                <a:cxn ang="0">
                  <a:pos x="1180" y="157"/>
                </a:cxn>
                <a:cxn ang="0">
                  <a:pos x="1073" y="278"/>
                </a:cxn>
                <a:cxn ang="0">
                  <a:pos x="822" y="543"/>
                </a:cxn>
                <a:cxn ang="0">
                  <a:pos x="918" y="797"/>
                </a:cxn>
                <a:cxn ang="0">
                  <a:pos x="1049" y="1098"/>
                </a:cxn>
                <a:cxn ang="0">
                  <a:pos x="1097" y="1171"/>
                </a:cxn>
                <a:cxn ang="0">
                  <a:pos x="1228" y="1183"/>
                </a:cxn>
                <a:cxn ang="0">
                  <a:pos x="1240" y="1231"/>
                </a:cxn>
                <a:cxn ang="0">
                  <a:pos x="775" y="1243"/>
                </a:cxn>
                <a:cxn ang="0">
                  <a:pos x="763" y="1195"/>
                </a:cxn>
                <a:cxn ang="0">
                  <a:pos x="834" y="1183"/>
                </a:cxn>
                <a:cxn ang="0">
                  <a:pos x="894" y="1159"/>
                </a:cxn>
                <a:cxn ang="0">
                  <a:pos x="906" y="1122"/>
                </a:cxn>
                <a:cxn ang="0">
                  <a:pos x="715" y="676"/>
                </a:cxn>
                <a:cxn ang="0">
                  <a:pos x="381" y="1050"/>
                </a:cxn>
                <a:cxn ang="0">
                  <a:pos x="334" y="1110"/>
                </a:cxn>
                <a:cxn ang="0">
                  <a:pos x="346" y="1183"/>
                </a:cxn>
                <a:cxn ang="0">
                  <a:pos x="381" y="1195"/>
                </a:cxn>
                <a:cxn ang="0">
                  <a:pos x="429" y="1207"/>
                </a:cxn>
                <a:cxn ang="0">
                  <a:pos x="417" y="1255"/>
                </a:cxn>
                <a:cxn ang="0">
                  <a:pos x="0" y="1243"/>
                </a:cxn>
                <a:cxn ang="0">
                  <a:pos x="12" y="1195"/>
                </a:cxn>
                <a:cxn ang="0">
                  <a:pos x="131" y="1171"/>
                </a:cxn>
                <a:cxn ang="0">
                  <a:pos x="298" y="1062"/>
                </a:cxn>
                <a:cxn ang="0">
                  <a:pos x="691" y="628"/>
                </a:cxn>
                <a:cxn ang="0">
                  <a:pos x="465" y="121"/>
                </a:cxn>
                <a:cxn ang="0">
                  <a:pos x="453" y="85"/>
                </a:cxn>
                <a:cxn ang="0">
                  <a:pos x="393" y="72"/>
                </a:cxn>
                <a:cxn ang="0">
                  <a:pos x="310" y="60"/>
                </a:cxn>
                <a:cxn ang="0">
                  <a:pos x="322" y="12"/>
                </a:cxn>
                <a:cxn ang="0">
                  <a:pos x="787" y="24"/>
                </a:cxn>
                <a:cxn ang="0">
                  <a:pos x="775" y="72"/>
                </a:cxn>
                <a:cxn ang="0">
                  <a:pos x="679" y="85"/>
                </a:cxn>
                <a:cxn ang="0">
                  <a:pos x="644" y="109"/>
                </a:cxn>
                <a:cxn ang="0">
                  <a:pos x="656" y="133"/>
                </a:cxn>
                <a:cxn ang="0">
                  <a:pos x="799" y="507"/>
                </a:cxn>
                <a:cxn ang="0">
                  <a:pos x="1085" y="169"/>
                </a:cxn>
                <a:cxn ang="0">
                  <a:pos x="1109" y="97"/>
                </a:cxn>
                <a:cxn ang="0">
                  <a:pos x="1073" y="72"/>
                </a:cxn>
                <a:cxn ang="0">
                  <a:pos x="1037" y="60"/>
                </a:cxn>
                <a:cxn ang="0">
                  <a:pos x="1013" y="12"/>
                </a:cxn>
              </a:cxnLst>
              <a:rect l="0" t="0" r="r" b="b"/>
              <a:pathLst>
                <a:path w="1442" h="1255">
                  <a:moveTo>
                    <a:pt x="1025" y="0"/>
                  </a:moveTo>
                  <a:lnTo>
                    <a:pt x="1430" y="0"/>
                  </a:lnTo>
                  <a:lnTo>
                    <a:pt x="1442" y="12"/>
                  </a:lnTo>
                  <a:lnTo>
                    <a:pt x="1442" y="48"/>
                  </a:lnTo>
                  <a:lnTo>
                    <a:pt x="1430" y="60"/>
                  </a:lnTo>
                  <a:lnTo>
                    <a:pt x="1406" y="60"/>
                  </a:lnTo>
                  <a:lnTo>
                    <a:pt x="1275" y="97"/>
                  </a:lnTo>
                  <a:lnTo>
                    <a:pt x="1180" y="157"/>
                  </a:lnTo>
                  <a:lnTo>
                    <a:pt x="1132" y="205"/>
                  </a:lnTo>
                  <a:lnTo>
                    <a:pt x="1073" y="278"/>
                  </a:lnTo>
                  <a:lnTo>
                    <a:pt x="989" y="374"/>
                  </a:lnTo>
                  <a:lnTo>
                    <a:pt x="822" y="543"/>
                  </a:lnTo>
                  <a:lnTo>
                    <a:pt x="858" y="652"/>
                  </a:lnTo>
                  <a:lnTo>
                    <a:pt x="918" y="797"/>
                  </a:lnTo>
                  <a:lnTo>
                    <a:pt x="989" y="954"/>
                  </a:lnTo>
                  <a:lnTo>
                    <a:pt x="1049" y="1098"/>
                  </a:lnTo>
                  <a:lnTo>
                    <a:pt x="1061" y="1135"/>
                  </a:lnTo>
                  <a:lnTo>
                    <a:pt x="1097" y="1171"/>
                  </a:lnTo>
                  <a:lnTo>
                    <a:pt x="1120" y="1183"/>
                  </a:lnTo>
                  <a:lnTo>
                    <a:pt x="1228" y="1183"/>
                  </a:lnTo>
                  <a:lnTo>
                    <a:pt x="1240" y="1195"/>
                  </a:lnTo>
                  <a:lnTo>
                    <a:pt x="1240" y="1231"/>
                  </a:lnTo>
                  <a:lnTo>
                    <a:pt x="1228" y="1243"/>
                  </a:lnTo>
                  <a:lnTo>
                    <a:pt x="775" y="1243"/>
                  </a:lnTo>
                  <a:lnTo>
                    <a:pt x="763" y="1231"/>
                  </a:lnTo>
                  <a:lnTo>
                    <a:pt x="763" y="1195"/>
                  </a:lnTo>
                  <a:lnTo>
                    <a:pt x="775" y="1183"/>
                  </a:lnTo>
                  <a:lnTo>
                    <a:pt x="834" y="1183"/>
                  </a:lnTo>
                  <a:lnTo>
                    <a:pt x="870" y="1171"/>
                  </a:lnTo>
                  <a:lnTo>
                    <a:pt x="894" y="1159"/>
                  </a:lnTo>
                  <a:lnTo>
                    <a:pt x="906" y="1147"/>
                  </a:lnTo>
                  <a:lnTo>
                    <a:pt x="906" y="1122"/>
                  </a:lnTo>
                  <a:lnTo>
                    <a:pt x="894" y="1110"/>
                  </a:lnTo>
                  <a:lnTo>
                    <a:pt x="715" y="676"/>
                  </a:lnTo>
                  <a:lnTo>
                    <a:pt x="560" y="857"/>
                  </a:lnTo>
                  <a:lnTo>
                    <a:pt x="381" y="1050"/>
                  </a:lnTo>
                  <a:lnTo>
                    <a:pt x="370" y="1074"/>
                  </a:lnTo>
                  <a:lnTo>
                    <a:pt x="334" y="1110"/>
                  </a:lnTo>
                  <a:lnTo>
                    <a:pt x="334" y="1159"/>
                  </a:lnTo>
                  <a:lnTo>
                    <a:pt x="346" y="1183"/>
                  </a:lnTo>
                  <a:lnTo>
                    <a:pt x="370" y="1183"/>
                  </a:lnTo>
                  <a:lnTo>
                    <a:pt x="381" y="1195"/>
                  </a:lnTo>
                  <a:lnTo>
                    <a:pt x="417" y="1195"/>
                  </a:lnTo>
                  <a:lnTo>
                    <a:pt x="429" y="1207"/>
                  </a:lnTo>
                  <a:lnTo>
                    <a:pt x="429" y="1243"/>
                  </a:lnTo>
                  <a:lnTo>
                    <a:pt x="417" y="1255"/>
                  </a:lnTo>
                  <a:lnTo>
                    <a:pt x="12" y="1255"/>
                  </a:lnTo>
                  <a:lnTo>
                    <a:pt x="0" y="1243"/>
                  </a:lnTo>
                  <a:lnTo>
                    <a:pt x="0" y="1207"/>
                  </a:lnTo>
                  <a:lnTo>
                    <a:pt x="12" y="1195"/>
                  </a:lnTo>
                  <a:lnTo>
                    <a:pt x="36" y="1195"/>
                  </a:lnTo>
                  <a:lnTo>
                    <a:pt x="131" y="1171"/>
                  </a:lnTo>
                  <a:lnTo>
                    <a:pt x="215" y="1135"/>
                  </a:lnTo>
                  <a:lnTo>
                    <a:pt x="298" y="1062"/>
                  </a:lnTo>
                  <a:lnTo>
                    <a:pt x="322" y="1038"/>
                  </a:lnTo>
                  <a:lnTo>
                    <a:pt x="691" y="628"/>
                  </a:lnTo>
                  <a:lnTo>
                    <a:pt x="477" y="133"/>
                  </a:lnTo>
                  <a:lnTo>
                    <a:pt x="465" y="121"/>
                  </a:lnTo>
                  <a:lnTo>
                    <a:pt x="465" y="97"/>
                  </a:lnTo>
                  <a:lnTo>
                    <a:pt x="453" y="85"/>
                  </a:lnTo>
                  <a:lnTo>
                    <a:pt x="429" y="85"/>
                  </a:lnTo>
                  <a:lnTo>
                    <a:pt x="393" y="72"/>
                  </a:lnTo>
                  <a:lnTo>
                    <a:pt x="322" y="72"/>
                  </a:lnTo>
                  <a:lnTo>
                    <a:pt x="310" y="60"/>
                  </a:lnTo>
                  <a:lnTo>
                    <a:pt x="310" y="24"/>
                  </a:lnTo>
                  <a:lnTo>
                    <a:pt x="322" y="12"/>
                  </a:lnTo>
                  <a:lnTo>
                    <a:pt x="775" y="12"/>
                  </a:lnTo>
                  <a:lnTo>
                    <a:pt x="787" y="24"/>
                  </a:lnTo>
                  <a:lnTo>
                    <a:pt x="787" y="60"/>
                  </a:lnTo>
                  <a:lnTo>
                    <a:pt x="775" y="72"/>
                  </a:lnTo>
                  <a:lnTo>
                    <a:pt x="715" y="72"/>
                  </a:lnTo>
                  <a:lnTo>
                    <a:pt x="679" y="85"/>
                  </a:lnTo>
                  <a:lnTo>
                    <a:pt x="656" y="97"/>
                  </a:lnTo>
                  <a:lnTo>
                    <a:pt x="644" y="109"/>
                  </a:lnTo>
                  <a:lnTo>
                    <a:pt x="644" y="121"/>
                  </a:lnTo>
                  <a:lnTo>
                    <a:pt x="656" y="133"/>
                  </a:lnTo>
                  <a:lnTo>
                    <a:pt x="656" y="145"/>
                  </a:lnTo>
                  <a:lnTo>
                    <a:pt x="799" y="507"/>
                  </a:lnTo>
                  <a:lnTo>
                    <a:pt x="1073" y="181"/>
                  </a:lnTo>
                  <a:lnTo>
                    <a:pt x="1085" y="169"/>
                  </a:lnTo>
                  <a:lnTo>
                    <a:pt x="1109" y="121"/>
                  </a:lnTo>
                  <a:lnTo>
                    <a:pt x="1109" y="97"/>
                  </a:lnTo>
                  <a:lnTo>
                    <a:pt x="1097" y="72"/>
                  </a:lnTo>
                  <a:lnTo>
                    <a:pt x="1073" y="72"/>
                  </a:lnTo>
                  <a:lnTo>
                    <a:pt x="1061" y="60"/>
                  </a:lnTo>
                  <a:lnTo>
                    <a:pt x="1037" y="60"/>
                  </a:lnTo>
                  <a:lnTo>
                    <a:pt x="1013" y="36"/>
                  </a:lnTo>
                  <a:lnTo>
                    <a:pt x="1013" y="1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1" name="Freeform 79"/>
            <p:cNvSpPr>
              <a:spLocks/>
            </p:cNvSpPr>
            <p:nvPr/>
          </p:nvSpPr>
          <p:spPr bwMode="auto">
            <a:xfrm>
              <a:off x="23864" y="7394"/>
              <a:ext cx="846" cy="84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7" y="0"/>
                </a:cxn>
                <a:cxn ang="0">
                  <a:pos x="59" y="12"/>
                </a:cxn>
                <a:cxn ang="0">
                  <a:pos x="822" y="386"/>
                </a:cxn>
                <a:cxn ang="0">
                  <a:pos x="846" y="410"/>
                </a:cxn>
                <a:cxn ang="0">
                  <a:pos x="846" y="435"/>
                </a:cxn>
                <a:cxn ang="0">
                  <a:pos x="822" y="459"/>
                </a:cxn>
                <a:cxn ang="0">
                  <a:pos x="59" y="833"/>
                </a:cxn>
                <a:cxn ang="0">
                  <a:pos x="47" y="845"/>
                </a:cxn>
                <a:cxn ang="0">
                  <a:pos x="24" y="845"/>
                </a:cxn>
                <a:cxn ang="0">
                  <a:pos x="0" y="821"/>
                </a:cxn>
                <a:cxn ang="0">
                  <a:pos x="0" y="797"/>
                </a:cxn>
                <a:cxn ang="0">
                  <a:pos x="24" y="772"/>
                </a:cxn>
                <a:cxn ang="0">
                  <a:pos x="739" y="422"/>
                </a:cxn>
                <a:cxn ang="0">
                  <a:pos x="24" y="72"/>
                </a:cxn>
                <a:cxn ang="0">
                  <a:pos x="0" y="48"/>
                </a:cxn>
                <a:cxn ang="0">
                  <a:pos x="0" y="24"/>
                </a:cxn>
                <a:cxn ang="0">
                  <a:pos x="24" y="0"/>
                </a:cxn>
              </a:cxnLst>
              <a:rect l="0" t="0" r="r" b="b"/>
              <a:pathLst>
                <a:path w="846" h="845">
                  <a:moveTo>
                    <a:pt x="24" y="0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822" y="386"/>
                  </a:lnTo>
                  <a:lnTo>
                    <a:pt x="846" y="410"/>
                  </a:lnTo>
                  <a:lnTo>
                    <a:pt x="846" y="435"/>
                  </a:lnTo>
                  <a:lnTo>
                    <a:pt x="822" y="459"/>
                  </a:lnTo>
                  <a:lnTo>
                    <a:pt x="59" y="833"/>
                  </a:lnTo>
                  <a:lnTo>
                    <a:pt x="47" y="845"/>
                  </a:lnTo>
                  <a:lnTo>
                    <a:pt x="24" y="845"/>
                  </a:lnTo>
                  <a:lnTo>
                    <a:pt x="0" y="821"/>
                  </a:lnTo>
                  <a:lnTo>
                    <a:pt x="0" y="797"/>
                  </a:lnTo>
                  <a:lnTo>
                    <a:pt x="24" y="772"/>
                  </a:lnTo>
                  <a:lnTo>
                    <a:pt x="739" y="422"/>
                  </a:lnTo>
                  <a:lnTo>
                    <a:pt x="24" y="72"/>
                  </a:lnTo>
                  <a:lnTo>
                    <a:pt x="0" y="48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2" name="Freeform 80"/>
            <p:cNvSpPr>
              <a:spLocks/>
            </p:cNvSpPr>
            <p:nvPr/>
          </p:nvSpPr>
          <p:spPr bwMode="auto">
            <a:xfrm>
              <a:off x="25020" y="6428"/>
              <a:ext cx="71" cy="178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59" y="0"/>
                </a:cxn>
                <a:cxn ang="0">
                  <a:pos x="71" y="13"/>
                </a:cxn>
                <a:cxn ang="0">
                  <a:pos x="71" y="1763"/>
                </a:cxn>
                <a:cxn ang="0">
                  <a:pos x="48" y="1787"/>
                </a:cxn>
                <a:cxn ang="0">
                  <a:pos x="12" y="1787"/>
                </a:cxn>
                <a:cxn ang="0">
                  <a:pos x="0" y="1775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71" h="1787">
                  <a:moveTo>
                    <a:pt x="24" y="0"/>
                  </a:moveTo>
                  <a:lnTo>
                    <a:pt x="59" y="0"/>
                  </a:lnTo>
                  <a:lnTo>
                    <a:pt x="71" y="13"/>
                  </a:lnTo>
                  <a:lnTo>
                    <a:pt x="71" y="1763"/>
                  </a:lnTo>
                  <a:lnTo>
                    <a:pt x="48" y="1787"/>
                  </a:lnTo>
                  <a:lnTo>
                    <a:pt x="12" y="1787"/>
                  </a:lnTo>
                  <a:lnTo>
                    <a:pt x="0" y="1775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3" name="Freeform 81"/>
            <p:cNvSpPr>
              <a:spLocks/>
            </p:cNvSpPr>
            <p:nvPr/>
          </p:nvSpPr>
          <p:spPr bwMode="auto">
            <a:xfrm>
              <a:off x="25437" y="6428"/>
              <a:ext cx="417" cy="179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13"/>
                </a:cxn>
                <a:cxn ang="0">
                  <a:pos x="155" y="121"/>
                </a:cxn>
                <a:cxn ang="0">
                  <a:pos x="227" y="218"/>
                </a:cxn>
                <a:cxn ang="0">
                  <a:pos x="298" y="338"/>
                </a:cxn>
                <a:cxn ang="0">
                  <a:pos x="370" y="532"/>
                </a:cxn>
                <a:cxn ang="0">
                  <a:pos x="405" y="725"/>
                </a:cxn>
                <a:cxn ang="0">
                  <a:pos x="417" y="894"/>
                </a:cxn>
                <a:cxn ang="0">
                  <a:pos x="417" y="906"/>
                </a:cxn>
                <a:cxn ang="0">
                  <a:pos x="405" y="1063"/>
                </a:cxn>
                <a:cxn ang="0">
                  <a:pos x="381" y="1256"/>
                </a:cxn>
                <a:cxn ang="0">
                  <a:pos x="310" y="1449"/>
                </a:cxn>
                <a:cxn ang="0">
                  <a:pos x="238" y="1569"/>
                </a:cxn>
                <a:cxn ang="0">
                  <a:pos x="167" y="1666"/>
                </a:cxn>
                <a:cxn ang="0">
                  <a:pos x="48" y="1787"/>
                </a:cxn>
                <a:cxn ang="0">
                  <a:pos x="24" y="1799"/>
                </a:cxn>
                <a:cxn ang="0">
                  <a:pos x="0" y="1775"/>
                </a:cxn>
                <a:cxn ang="0">
                  <a:pos x="0" y="1763"/>
                </a:cxn>
                <a:cxn ang="0">
                  <a:pos x="24" y="1738"/>
                </a:cxn>
                <a:cxn ang="0">
                  <a:pos x="143" y="1594"/>
                </a:cxn>
                <a:cxn ang="0">
                  <a:pos x="227" y="1437"/>
                </a:cxn>
                <a:cxn ang="0">
                  <a:pos x="274" y="1256"/>
                </a:cxn>
                <a:cxn ang="0">
                  <a:pos x="298" y="1075"/>
                </a:cxn>
                <a:cxn ang="0">
                  <a:pos x="310" y="894"/>
                </a:cxn>
                <a:cxn ang="0">
                  <a:pos x="298" y="628"/>
                </a:cxn>
                <a:cxn ang="0">
                  <a:pos x="238" y="411"/>
                </a:cxn>
                <a:cxn ang="0">
                  <a:pos x="155" y="218"/>
                </a:cxn>
                <a:cxn ang="0">
                  <a:pos x="36" y="61"/>
                </a:cxn>
                <a:cxn ang="0">
                  <a:pos x="12" y="49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417" h="1799">
                  <a:moveTo>
                    <a:pt x="24" y="0"/>
                  </a:moveTo>
                  <a:lnTo>
                    <a:pt x="48" y="13"/>
                  </a:lnTo>
                  <a:lnTo>
                    <a:pt x="155" y="121"/>
                  </a:lnTo>
                  <a:lnTo>
                    <a:pt x="227" y="218"/>
                  </a:lnTo>
                  <a:lnTo>
                    <a:pt x="298" y="338"/>
                  </a:lnTo>
                  <a:lnTo>
                    <a:pt x="370" y="532"/>
                  </a:lnTo>
                  <a:lnTo>
                    <a:pt x="405" y="725"/>
                  </a:lnTo>
                  <a:lnTo>
                    <a:pt x="417" y="894"/>
                  </a:lnTo>
                  <a:lnTo>
                    <a:pt x="417" y="906"/>
                  </a:lnTo>
                  <a:lnTo>
                    <a:pt x="405" y="1063"/>
                  </a:lnTo>
                  <a:lnTo>
                    <a:pt x="381" y="1256"/>
                  </a:lnTo>
                  <a:lnTo>
                    <a:pt x="310" y="1449"/>
                  </a:lnTo>
                  <a:lnTo>
                    <a:pt x="238" y="1569"/>
                  </a:lnTo>
                  <a:lnTo>
                    <a:pt x="167" y="1666"/>
                  </a:lnTo>
                  <a:lnTo>
                    <a:pt x="48" y="1787"/>
                  </a:lnTo>
                  <a:lnTo>
                    <a:pt x="24" y="1799"/>
                  </a:lnTo>
                  <a:lnTo>
                    <a:pt x="0" y="1775"/>
                  </a:lnTo>
                  <a:lnTo>
                    <a:pt x="0" y="1763"/>
                  </a:lnTo>
                  <a:lnTo>
                    <a:pt x="24" y="1738"/>
                  </a:lnTo>
                  <a:lnTo>
                    <a:pt x="143" y="1594"/>
                  </a:lnTo>
                  <a:lnTo>
                    <a:pt x="227" y="1437"/>
                  </a:lnTo>
                  <a:lnTo>
                    <a:pt x="274" y="1256"/>
                  </a:lnTo>
                  <a:lnTo>
                    <a:pt x="298" y="1075"/>
                  </a:lnTo>
                  <a:lnTo>
                    <a:pt x="310" y="894"/>
                  </a:lnTo>
                  <a:lnTo>
                    <a:pt x="298" y="628"/>
                  </a:lnTo>
                  <a:lnTo>
                    <a:pt x="238" y="411"/>
                  </a:lnTo>
                  <a:lnTo>
                    <a:pt x="155" y="218"/>
                  </a:lnTo>
                  <a:lnTo>
                    <a:pt x="36" y="61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4" name="Freeform 82"/>
            <p:cNvSpPr>
              <a:spLocks/>
            </p:cNvSpPr>
            <p:nvPr/>
          </p:nvSpPr>
          <p:spPr bwMode="auto">
            <a:xfrm>
              <a:off x="26212" y="7575"/>
              <a:ext cx="214" cy="54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95" y="0"/>
                </a:cxn>
                <a:cxn ang="0">
                  <a:pos x="155" y="24"/>
                </a:cxn>
                <a:cxn ang="0">
                  <a:pos x="191" y="85"/>
                </a:cxn>
                <a:cxn ang="0">
                  <a:pos x="202" y="193"/>
                </a:cxn>
                <a:cxn ang="0">
                  <a:pos x="214" y="193"/>
                </a:cxn>
                <a:cxn ang="0">
                  <a:pos x="191" y="338"/>
                </a:cxn>
                <a:cxn ang="0">
                  <a:pos x="143" y="447"/>
                </a:cxn>
                <a:cxn ang="0">
                  <a:pos x="83" y="519"/>
                </a:cxn>
                <a:cxn ang="0">
                  <a:pos x="47" y="543"/>
                </a:cxn>
                <a:cxn ang="0">
                  <a:pos x="24" y="519"/>
                </a:cxn>
                <a:cxn ang="0">
                  <a:pos x="47" y="495"/>
                </a:cxn>
                <a:cxn ang="0">
                  <a:pos x="107" y="422"/>
                </a:cxn>
                <a:cxn ang="0">
                  <a:pos x="155" y="314"/>
                </a:cxn>
                <a:cxn ang="0">
                  <a:pos x="167" y="193"/>
                </a:cxn>
                <a:cxn ang="0">
                  <a:pos x="167" y="169"/>
                </a:cxn>
                <a:cxn ang="0">
                  <a:pos x="155" y="169"/>
                </a:cxn>
                <a:cxn ang="0">
                  <a:pos x="131" y="181"/>
                </a:cxn>
                <a:cxn ang="0">
                  <a:pos x="95" y="193"/>
                </a:cxn>
                <a:cxn ang="0">
                  <a:pos x="59" y="193"/>
                </a:cxn>
                <a:cxn ang="0">
                  <a:pos x="36" y="169"/>
                </a:cxn>
                <a:cxn ang="0">
                  <a:pos x="12" y="157"/>
                </a:cxn>
                <a:cxn ang="0">
                  <a:pos x="0" y="121"/>
                </a:cxn>
                <a:cxn ang="0">
                  <a:pos x="0" y="72"/>
                </a:cxn>
                <a:cxn ang="0">
                  <a:pos x="12" y="36"/>
                </a:cxn>
                <a:cxn ang="0">
                  <a:pos x="36" y="24"/>
                </a:cxn>
                <a:cxn ang="0">
                  <a:pos x="59" y="0"/>
                </a:cxn>
              </a:cxnLst>
              <a:rect l="0" t="0" r="r" b="b"/>
              <a:pathLst>
                <a:path w="214" h="543">
                  <a:moveTo>
                    <a:pt x="59" y="0"/>
                  </a:moveTo>
                  <a:lnTo>
                    <a:pt x="95" y="0"/>
                  </a:lnTo>
                  <a:lnTo>
                    <a:pt x="155" y="24"/>
                  </a:lnTo>
                  <a:lnTo>
                    <a:pt x="191" y="85"/>
                  </a:lnTo>
                  <a:lnTo>
                    <a:pt x="202" y="193"/>
                  </a:lnTo>
                  <a:lnTo>
                    <a:pt x="214" y="193"/>
                  </a:lnTo>
                  <a:lnTo>
                    <a:pt x="191" y="338"/>
                  </a:lnTo>
                  <a:lnTo>
                    <a:pt x="143" y="447"/>
                  </a:lnTo>
                  <a:lnTo>
                    <a:pt x="83" y="519"/>
                  </a:lnTo>
                  <a:lnTo>
                    <a:pt x="47" y="543"/>
                  </a:lnTo>
                  <a:lnTo>
                    <a:pt x="24" y="519"/>
                  </a:lnTo>
                  <a:lnTo>
                    <a:pt x="47" y="495"/>
                  </a:lnTo>
                  <a:lnTo>
                    <a:pt x="107" y="422"/>
                  </a:lnTo>
                  <a:lnTo>
                    <a:pt x="155" y="314"/>
                  </a:lnTo>
                  <a:lnTo>
                    <a:pt x="167" y="193"/>
                  </a:lnTo>
                  <a:lnTo>
                    <a:pt x="167" y="169"/>
                  </a:lnTo>
                  <a:lnTo>
                    <a:pt x="155" y="169"/>
                  </a:lnTo>
                  <a:lnTo>
                    <a:pt x="131" y="181"/>
                  </a:lnTo>
                  <a:lnTo>
                    <a:pt x="95" y="193"/>
                  </a:lnTo>
                  <a:lnTo>
                    <a:pt x="59" y="193"/>
                  </a:lnTo>
                  <a:lnTo>
                    <a:pt x="36" y="169"/>
                  </a:lnTo>
                  <a:lnTo>
                    <a:pt x="12" y="157"/>
                  </a:lnTo>
                  <a:lnTo>
                    <a:pt x="0" y="121"/>
                  </a:lnTo>
                  <a:lnTo>
                    <a:pt x="0" y="72"/>
                  </a:lnTo>
                  <a:lnTo>
                    <a:pt x="12" y="36"/>
                  </a:lnTo>
                  <a:lnTo>
                    <a:pt x="36" y="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5" name="Freeform 83"/>
            <p:cNvSpPr>
              <a:spLocks/>
            </p:cNvSpPr>
            <p:nvPr/>
          </p:nvSpPr>
          <p:spPr bwMode="auto">
            <a:xfrm>
              <a:off x="26796" y="6561"/>
              <a:ext cx="1216" cy="1219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204" y="0"/>
                </a:cxn>
                <a:cxn ang="0">
                  <a:pos x="1216" y="12"/>
                </a:cxn>
                <a:cxn ang="0">
                  <a:pos x="1216" y="61"/>
                </a:cxn>
                <a:cxn ang="0">
                  <a:pos x="1168" y="374"/>
                </a:cxn>
                <a:cxn ang="0">
                  <a:pos x="1168" y="399"/>
                </a:cxn>
                <a:cxn ang="0">
                  <a:pos x="1156" y="411"/>
                </a:cxn>
                <a:cxn ang="0">
                  <a:pos x="1132" y="411"/>
                </a:cxn>
                <a:cxn ang="0">
                  <a:pos x="1120" y="399"/>
                </a:cxn>
                <a:cxn ang="0">
                  <a:pos x="1120" y="314"/>
                </a:cxn>
                <a:cxn ang="0">
                  <a:pos x="1132" y="266"/>
                </a:cxn>
                <a:cxn ang="0">
                  <a:pos x="1132" y="205"/>
                </a:cxn>
                <a:cxn ang="0">
                  <a:pos x="1120" y="121"/>
                </a:cxn>
                <a:cxn ang="0">
                  <a:pos x="1073" y="85"/>
                </a:cxn>
                <a:cxn ang="0">
                  <a:pos x="989" y="61"/>
                </a:cxn>
                <a:cxn ang="0">
                  <a:pos x="751" y="61"/>
                </a:cxn>
                <a:cxn ang="0">
                  <a:pos x="751" y="73"/>
                </a:cxn>
                <a:cxn ang="0">
                  <a:pos x="727" y="121"/>
                </a:cxn>
                <a:cxn ang="0">
                  <a:pos x="489" y="1086"/>
                </a:cxn>
                <a:cxn ang="0">
                  <a:pos x="477" y="1111"/>
                </a:cxn>
                <a:cxn ang="0">
                  <a:pos x="477" y="1135"/>
                </a:cxn>
                <a:cxn ang="0">
                  <a:pos x="489" y="1147"/>
                </a:cxn>
                <a:cxn ang="0">
                  <a:pos x="512" y="1159"/>
                </a:cxn>
                <a:cxn ang="0">
                  <a:pos x="703" y="1159"/>
                </a:cxn>
                <a:cxn ang="0">
                  <a:pos x="715" y="1171"/>
                </a:cxn>
                <a:cxn ang="0">
                  <a:pos x="715" y="1207"/>
                </a:cxn>
                <a:cxn ang="0">
                  <a:pos x="703" y="1219"/>
                </a:cxn>
                <a:cxn ang="0">
                  <a:pos x="59" y="1219"/>
                </a:cxn>
                <a:cxn ang="0">
                  <a:pos x="48" y="1207"/>
                </a:cxn>
                <a:cxn ang="0">
                  <a:pos x="48" y="1171"/>
                </a:cxn>
                <a:cxn ang="0">
                  <a:pos x="59" y="1159"/>
                </a:cxn>
                <a:cxn ang="0">
                  <a:pos x="226" y="1159"/>
                </a:cxn>
                <a:cxn ang="0">
                  <a:pos x="298" y="1135"/>
                </a:cxn>
                <a:cxn ang="0">
                  <a:pos x="322" y="1111"/>
                </a:cxn>
                <a:cxn ang="0">
                  <a:pos x="334" y="1074"/>
                </a:cxn>
                <a:cxn ang="0">
                  <a:pos x="572" y="121"/>
                </a:cxn>
                <a:cxn ang="0">
                  <a:pos x="584" y="121"/>
                </a:cxn>
                <a:cxn ang="0">
                  <a:pos x="584" y="73"/>
                </a:cxn>
                <a:cxn ang="0">
                  <a:pos x="560" y="61"/>
                </a:cxn>
                <a:cxn ang="0">
                  <a:pos x="334" y="61"/>
                </a:cxn>
                <a:cxn ang="0">
                  <a:pos x="238" y="97"/>
                </a:cxn>
                <a:cxn ang="0">
                  <a:pos x="167" y="145"/>
                </a:cxn>
                <a:cxn ang="0">
                  <a:pos x="107" y="230"/>
                </a:cxn>
                <a:cxn ang="0">
                  <a:pos x="59" y="374"/>
                </a:cxn>
                <a:cxn ang="0">
                  <a:pos x="48" y="399"/>
                </a:cxn>
                <a:cxn ang="0">
                  <a:pos x="24" y="411"/>
                </a:cxn>
                <a:cxn ang="0">
                  <a:pos x="0" y="386"/>
                </a:cxn>
                <a:cxn ang="0">
                  <a:pos x="0" y="374"/>
                </a:cxn>
                <a:cxn ang="0">
                  <a:pos x="12" y="362"/>
                </a:cxn>
                <a:cxn ang="0">
                  <a:pos x="12" y="350"/>
                </a:cxn>
                <a:cxn ang="0">
                  <a:pos x="119" y="36"/>
                </a:cxn>
                <a:cxn ang="0">
                  <a:pos x="131" y="12"/>
                </a:cxn>
                <a:cxn ang="0">
                  <a:pos x="131" y="0"/>
                </a:cxn>
              </a:cxnLst>
              <a:rect l="0" t="0" r="r" b="b"/>
              <a:pathLst>
                <a:path w="1216" h="1219">
                  <a:moveTo>
                    <a:pt x="131" y="0"/>
                  </a:moveTo>
                  <a:lnTo>
                    <a:pt x="1204" y="0"/>
                  </a:lnTo>
                  <a:lnTo>
                    <a:pt x="1216" y="12"/>
                  </a:lnTo>
                  <a:lnTo>
                    <a:pt x="1216" y="61"/>
                  </a:lnTo>
                  <a:lnTo>
                    <a:pt x="1168" y="374"/>
                  </a:lnTo>
                  <a:lnTo>
                    <a:pt x="1168" y="399"/>
                  </a:lnTo>
                  <a:lnTo>
                    <a:pt x="1156" y="411"/>
                  </a:lnTo>
                  <a:lnTo>
                    <a:pt x="1132" y="411"/>
                  </a:lnTo>
                  <a:lnTo>
                    <a:pt x="1120" y="399"/>
                  </a:lnTo>
                  <a:lnTo>
                    <a:pt x="1120" y="314"/>
                  </a:lnTo>
                  <a:lnTo>
                    <a:pt x="1132" y="266"/>
                  </a:lnTo>
                  <a:lnTo>
                    <a:pt x="1132" y="205"/>
                  </a:lnTo>
                  <a:lnTo>
                    <a:pt x="1120" y="121"/>
                  </a:lnTo>
                  <a:lnTo>
                    <a:pt x="1073" y="85"/>
                  </a:lnTo>
                  <a:lnTo>
                    <a:pt x="989" y="61"/>
                  </a:lnTo>
                  <a:lnTo>
                    <a:pt x="751" y="61"/>
                  </a:lnTo>
                  <a:lnTo>
                    <a:pt x="751" y="73"/>
                  </a:lnTo>
                  <a:lnTo>
                    <a:pt x="727" y="121"/>
                  </a:lnTo>
                  <a:lnTo>
                    <a:pt x="489" y="1086"/>
                  </a:lnTo>
                  <a:lnTo>
                    <a:pt x="477" y="1111"/>
                  </a:lnTo>
                  <a:lnTo>
                    <a:pt x="477" y="1135"/>
                  </a:lnTo>
                  <a:lnTo>
                    <a:pt x="489" y="1147"/>
                  </a:lnTo>
                  <a:lnTo>
                    <a:pt x="512" y="1159"/>
                  </a:lnTo>
                  <a:lnTo>
                    <a:pt x="703" y="1159"/>
                  </a:lnTo>
                  <a:lnTo>
                    <a:pt x="715" y="1171"/>
                  </a:lnTo>
                  <a:lnTo>
                    <a:pt x="715" y="1207"/>
                  </a:lnTo>
                  <a:lnTo>
                    <a:pt x="703" y="1219"/>
                  </a:lnTo>
                  <a:lnTo>
                    <a:pt x="59" y="1219"/>
                  </a:lnTo>
                  <a:lnTo>
                    <a:pt x="48" y="1207"/>
                  </a:lnTo>
                  <a:lnTo>
                    <a:pt x="48" y="1171"/>
                  </a:lnTo>
                  <a:lnTo>
                    <a:pt x="59" y="1159"/>
                  </a:lnTo>
                  <a:lnTo>
                    <a:pt x="226" y="1159"/>
                  </a:lnTo>
                  <a:lnTo>
                    <a:pt x="298" y="1135"/>
                  </a:lnTo>
                  <a:lnTo>
                    <a:pt x="322" y="1111"/>
                  </a:lnTo>
                  <a:lnTo>
                    <a:pt x="334" y="1074"/>
                  </a:lnTo>
                  <a:lnTo>
                    <a:pt x="572" y="121"/>
                  </a:lnTo>
                  <a:lnTo>
                    <a:pt x="584" y="121"/>
                  </a:lnTo>
                  <a:lnTo>
                    <a:pt x="584" y="73"/>
                  </a:lnTo>
                  <a:lnTo>
                    <a:pt x="560" y="61"/>
                  </a:lnTo>
                  <a:lnTo>
                    <a:pt x="334" y="61"/>
                  </a:lnTo>
                  <a:lnTo>
                    <a:pt x="238" y="97"/>
                  </a:lnTo>
                  <a:lnTo>
                    <a:pt x="167" y="145"/>
                  </a:lnTo>
                  <a:lnTo>
                    <a:pt x="107" y="230"/>
                  </a:lnTo>
                  <a:lnTo>
                    <a:pt x="59" y="374"/>
                  </a:lnTo>
                  <a:lnTo>
                    <a:pt x="48" y="399"/>
                  </a:lnTo>
                  <a:lnTo>
                    <a:pt x="24" y="411"/>
                  </a:lnTo>
                  <a:lnTo>
                    <a:pt x="0" y="386"/>
                  </a:lnTo>
                  <a:lnTo>
                    <a:pt x="0" y="374"/>
                  </a:lnTo>
                  <a:lnTo>
                    <a:pt x="12" y="362"/>
                  </a:lnTo>
                  <a:lnTo>
                    <a:pt x="12" y="350"/>
                  </a:lnTo>
                  <a:lnTo>
                    <a:pt x="119" y="36"/>
                  </a:lnTo>
                  <a:lnTo>
                    <a:pt x="13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6" name="Freeform 84"/>
            <p:cNvSpPr>
              <a:spLocks/>
            </p:cNvSpPr>
            <p:nvPr/>
          </p:nvSpPr>
          <p:spPr bwMode="auto">
            <a:xfrm>
              <a:off x="28190" y="6416"/>
              <a:ext cx="406" cy="1787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12"/>
                </a:cxn>
                <a:cxn ang="0">
                  <a:pos x="406" y="37"/>
                </a:cxn>
                <a:cxn ang="0">
                  <a:pos x="382" y="61"/>
                </a:cxn>
                <a:cxn ang="0">
                  <a:pos x="251" y="242"/>
                </a:cxn>
                <a:cxn ang="0">
                  <a:pos x="155" y="447"/>
                </a:cxn>
                <a:cxn ang="0">
                  <a:pos x="108" y="676"/>
                </a:cxn>
                <a:cxn ang="0">
                  <a:pos x="96" y="906"/>
                </a:cxn>
                <a:cxn ang="0">
                  <a:pos x="108" y="1075"/>
                </a:cxn>
                <a:cxn ang="0">
                  <a:pos x="132" y="1256"/>
                </a:cxn>
                <a:cxn ang="0">
                  <a:pos x="179" y="1437"/>
                </a:cxn>
                <a:cxn ang="0">
                  <a:pos x="251" y="1606"/>
                </a:cxn>
                <a:cxn ang="0">
                  <a:pos x="370" y="1750"/>
                </a:cxn>
                <a:cxn ang="0">
                  <a:pos x="394" y="1763"/>
                </a:cxn>
                <a:cxn ang="0">
                  <a:pos x="406" y="1775"/>
                </a:cxn>
                <a:cxn ang="0">
                  <a:pos x="406" y="1787"/>
                </a:cxn>
                <a:cxn ang="0">
                  <a:pos x="394" y="1787"/>
                </a:cxn>
                <a:cxn ang="0">
                  <a:pos x="370" y="1775"/>
                </a:cxn>
                <a:cxn ang="0">
                  <a:pos x="263" y="1666"/>
                </a:cxn>
                <a:cxn ang="0">
                  <a:pos x="191" y="1569"/>
                </a:cxn>
                <a:cxn ang="0">
                  <a:pos x="120" y="1449"/>
                </a:cxn>
                <a:cxn ang="0">
                  <a:pos x="48" y="1256"/>
                </a:cxn>
                <a:cxn ang="0">
                  <a:pos x="12" y="1063"/>
                </a:cxn>
                <a:cxn ang="0">
                  <a:pos x="0" y="894"/>
                </a:cxn>
                <a:cxn ang="0">
                  <a:pos x="12" y="737"/>
                </a:cxn>
                <a:cxn ang="0">
                  <a:pos x="36" y="544"/>
                </a:cxn>
                <a:cxn ang="0">
                  <a:pos x="108" y="350"/>
                </a:cxn>
                <a:cxn ang="0">
                  <a:pos x="191" y="194"/>
                </a:cxn>
                <a:cxn ang="0">
                  <a:pos x="286" y="85"/>
                </a:cxn>
                <a:cxn ang="0">
                  <a:pos x="358" y="25"/>
                </a:cxn>
                <a:cxn ang="0">
                  <a:pos x="394" y="0"/>
                </a:cxn>
              </a:cxnLst>
              <a:rect l="0" t="0" r="r" b="b"/>
              <a:pathLst>
                <a:path w="406" h="1787">
                  <a:moveTo>
                    <a:pt x="394" y="0"/>
                  </a:moveTo>
                  <a:lnTo>
                    <a:pt x="406" y="12"/>
                  </a:lnTo>
                  <a:lnTo>
                    <a:pt x="406" y="37"/>
                  </a:lnTo>
                  <a:lnTo>
                    <a:pt x="382" y="61"/>
                  </a:lnTo>
                  <a:lnTo>
                    <a:pt x="251" y="242"/>
                  </a:lnTo>
                  <a:lnTo>
                    <a:pt x="155" y="447"/>
                  </a:lnTo>
                  <a:lnTo>
                    <a:pt x="108" y="676"/>
                  </a:lnTo>
                  <a:lnTo>
                    <a:pt x="96" y="906"/>
                  </a:lnTo>
                  <a:lnTo>
                    <a:pt x="108" y="1075"/>
                  </a:lnTo>
                  <a:lnTo>
                    <a:pt x="132" y="1256"/>
                  </a:lnTo>
                  <a:lnTo>
                    <a:pt x="179" y="1437"/>
                  </a:lnTo>
                  <a:lnTo>
                    <a:pt x="251" y="1606"/>
                  </a:lnTo>
                  <a:lnTo>
                    <a:pt x="370" y="1750"/>
                  </a:lnTo>
                  <a:lnTo>
                    <a:pt x="394" y="1763"/>
                  </a:lnTo>
                  <a:lnTo>
                    <a:pt x="406" y="1775"/>
                  </a:lnTo>
                  <a:lnTo>
                    <a:pt x="406" y="1787"/>
                  </a:lnTo>
                  <a:lnTo>
                    <a:pt x="394" y="1787"/>
                  </a:lnTo>
                  <a:lnTo>
                    <a:pt x="370" y="1775"/>
                  </a:lnTo>
                  <a:lnTo>
                    <a:pt x="263" y="1666"/>
                  </a:lnTo>
                  <a:lnTo>
                    <a:pt x="191" y="1569"/>
                  </a:lnTo>
                  <a:lnTo>
                    <a:pt x="120" y="1449"/>
                  </a:lnTo>
                  <a:lnTo>
                    <a:pt x="48" y="1256"/>
                  </a:lnTo>
                  <a:lnTo>
                    <a:pt x="12" y="1063"/>
                  </a:lnTo>
                  <a:lnTo>
                    <a:pt x="0" y="894"/>
                  </a:lnTo>
                  <a:lnTo>
                    <a:pt x="12" y="737"/>
                  </a:lnTo>
                  <a:lnTo>
                    <a:pt x="36" y="544"/>
                  </a:lnTo>
                  <a:lnTo>
                    <a:pt x="108" y="350"/>
                  </a:lnTo>
                  <a:lnTo>
                    <a:pt x="191" y="194"/>
                  </a:lnTo>
                  <a:lnTo>
                    <a:pt x="286" y="85"/>
                  </a:lnTo>
                  <a:lnTo>
                    <a:pt x="358" y="25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7" name="Freeform 85"/>
            <p:cNvSpPr>
              <a:spLocks/>
            </p:cNvSpPr>
            <p:nvPr/>
          </p:nvSpPr>
          <p:spPr bwMode="auto">
            <a:xfrm>
              <a:off x="28929" y="6428"/>
              <a:ext cx="72" cy="178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60" y="0"/>
                </a:cxn>
                <a:cxn ang="0">
                  <a:pos x="72" y="13"/>
                </a:cxn>
                <a:cxn ang="0">
                  <a:pos x="72" y="1763"/>
                </a:cxn>
                <a:cxn ang="0">
                  <a:pos x="48" y="1787"/>
                </a:cxn>
                <a:cxn ang="0">
                  <a:pos x="12" y="1787"/>
                </a:cxn>
                <a:cxn ang="0">
                  <a:pos x="0" y="1775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72" h="1787">
                  <a:moveTo>
                    <a:pt x="24" y="0"/>
                  </a:moveTo>
                  <a:lnTo>
                    <a:pt x="60" y="0"/>
                  </a:lnTo>
                  <a:lnTo>
                    <a:pt x="72" y="13"/>
                  </a:lnTo>
                  <a:lnTo>
                    <a:pt x="72" y="1763"/>
                  </a:lnTo>
                  <a:lnTo>
                    <a:pt x="48" y="1787"/>
                  </a:lnTo>
                  <a:lnTo>
                    <a:pt x="12" y="1787"/>
                  </a:lnTo>
                  <a:lnTo>
                    <a:pt x="0" y="1775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8" name="Freeform 86"/>
            <p:cNvSpPr>
              <a:spLocks/>
            </p:cNvSpPr>
            <p:nvPr/>
          </p:nvSpPr>
          <p:spPr bwMode="auto">
            <a:xfrm>
              <a:off x="29311" y="6525"/>
              <a:ext cx="1442" cy="1255"/>
            </a:xfrm>
            <a:custGeom>
              <a:avLst/>
              <a:gdLst/>
              <a:ahLst/>
              <a:cxnLst>
                <a:cxn ang="0">
                  <a:pos x="1430" y="0"/>
                </a:cxn>
                <a:cxn ang="0">
                  <a:pos x="1442" y="48"/>
                </a:cxn>
                <a:cxn ang="0">
                  <a:pos x="1406" y="60"/>
                </a:cxn>
                <a:cxn ang="0">
                  <a:pos x="1180" y="157"/>
                </a:cxn>
                <a:cxn ang="0">
                  <a:pos x="1073" y="278"/>
                </a:cxn>
                <a:cxn ang="0">
                  <a:pos x="822" y="543"/>
                </a:cxn>
                <a:cxn ang="0">
                  <a:pos x="918" y="797"/>
                </a:cxn>
                <a:cxn ang="0">
                  <a:pos x="1049" y="1098"/>
                </a:cxn>
                <a:cxn ang="0">
                  <a:pos x="1096" y="1171"/>
                </a:cxn>
                <a:cxn ang="0">
                  <a:pos x="1228" y="1183"/>
                </a:cxn>
                <a:cxn ang="0">
                  <a:pos x="1239" y="1231"/>
                </a:cxn>
                <a:cxn ang="0">
                  <a:pos x="775" y="1243"/>
                </a:cxn>
                <a:cxn ang="0">
                  <a:pos x="763" y="1195"/>
                </a:cxn>
                <a:cxn ang="0">
                  <a:pos x="834" y="1183"/>
                </a:cxn>
                <a:cxn ang="0">
                  <a:pos x="894" y="1159"/>
                </a:cxn>
                <a:cxn ang="0">
                  <a:pos x="906" y="1122"/>
                </a:cxn>
                <a:cxn ang="0">
                  <a:pos x="715" y="676"/>
                </a:cxn>
                <a:cxn ang="0">
                  <a:pos x="381" y="1050"/>
                </a:cxn>
                <a:cxn ang="0">
                  <a:pos x="334" y="1110"/>
                </a:cxn>
                <a:cxn ang="0">
                  <a:pos x="345" y="1183"/>
                </a:cxn>
                <a:cxn ang="0">
                  <a:pos x="381" y="1195"/>
                </a:cxn>
                <a:cxn ang="0">
                  <a:pos x="429" y="1207"/>
                </a:cxn>
                <a:cxn ang="0">
                  <a:pos x="417" y="1255"/>
                </a:cxn>
                <a:cxn ang="0">
                  <a:pos x="0" y="1243"/>
                </a:cxn>
                <a:cxn ang="0">
                  <a:pos x="12" y="1195"/>
                </a:cxn>
                <a:cxn ang="0">
                  <a:pos x="131" y="1171"/>
                </a:cxn>
                <a:cxn ang="0">
                  <a:pos x="298" y="1062"/>
                </a:cxn>
                <a:cxn ang="0">
                  <a:pos x="691" y="628"/>
                </a:cxn>
                <a:cxn ang="0">
                  <a:pos x="465" y="121"/>
                </a:cxn>
                <a:cxn ang="0">
                  <a:pos x="453" y="85"/>
                </a:cxn>
                <a:cxn ang="0">
                  <a:pos x="393" y="72"/>
                </a:cxn>
                <a:cxn ang="0">
                  <a:pos x="310" y="60"/>
                </a:cxn>
                <a:cxn ang="0">
                  <a:pos x="322" y="12"/>
                </a:cxn>
                <a:cxn ang="0">
                  <a:pos x="786" y="24"/>
                </a:cxn>
                <a:cxn ang="0">
                  <a:pos x="775" y="72"/>
                </a:cxn>
                <a:cxn ang="0">
                  <a:pos x="679" y="85"/>
                </a:cxn>
                <a:cxn ang="0">
                  <a:pos x="643" y="109"/>
                </a:cxn>
                <a:cxn ang="0">
                  <a:pos x="655" y="133"/>
                </a:cxn>
                <a:cxn ang="0">
                  <a:pos x="798" y="507"/>
                </a:cxn>
                <a:cxn ang="0">
                  <a:pos x="1084" y="169"/>
                </a:cxn>
                <a:cxn ang="0">
                  <a:pos x="1108" y="97"/>
                </a:cxn>
                <a:cxn ang="0">
                  <a:pos x="1073" y="72"/>
                </a:cxn>
                <a:cxn ang="0">
                  <a:pos x="1037" y="60"/>
                </a:cxn>
                <a:cxn ang="0">
                  <a:pos x="1013" y="12"/>
                </a:cxn>
              </a:cxnLst>
              <a:rect l="0" t="0" r="r" b="b"/>
              <a:pathLst>
                <a:path w="1442" h="1255">
                  <a:moveTo>
                    <a:pt x="1025" y="0"/>
                  </a:moveTo>
                  <a:lnTo>
                    <a:pt x="1430" y="0"/>
                  </a:lnTo>
                  <a:lnTo>
                    <a:pt x="1442" y="12"/>
                  </a:lnTo>
                  <a:lnTo>
                    <a:pt x="1442" y="48"/>
                  </a:lnTo>
                  <a:lnTo>
                    <a:pt x="1430" y="60"/>
                  </a:lnTo>
                  <a:lnTo>
                    <a:pt x="1406" y="60"/>
                  </a:lnTo>
                  <a:lnTo>
                    <a:pt x="1275" y="97"/>
                  </a:lnTo>
                  <a:lnTo>
                    <a:pt x="1180" y="157"/>
                  </a:lnTo>
                  <a:lnTo>
                    <a:pt x="1132" y="205"/>
                  </a:lnTo>
                  <a:lnTo>
                    <a:pt x="1073" y="278"/>
                  </a:lnTo>
                  <a:lnTo>
                    <a:pt x="989" y="374"/>
                  </a:lnTo>
                  <a:lnTo>
                    <a:pt x="822" y="543"/>
                  </a:lnTo>
                  <a:lnTo>
                    <a:pt x="858" y="652"/>
                  </a:lnTo>
                  <a:lnTo>
                    <a:pt x="918" y="797"/>
                  </a:lnTo>
                  <a:lnTo>
                    <a:pt x="989" y="954"/>
                  </a:lnTo>
                  <a:lnTo>
                    <a:pt x="1049" y="1098"/>
                  </a:lnTo>
                  <a:lnTo>
                    <a:pt x="1061" y="1135"/>
                  </a:lnTo>
                  <a:lnTo>
                    <a:pt x="1096" y="1171"/>
                  </a:lnTo>
                  <a:lnTo>
                    <a:pt x="1120" y="1183"/>
                  </a:lnTo>
                  <a:lnTo>
                    <a:pt x="1228" y="1183"/>
                  </a:lnTo>
                  <a:lnTo>
                    <a:pt x="1239" y="1195"/>
                  </a:lnTo>
                  <a:lnTo>
                    <a:pt x="1239" y="1231"/>
                  </a:lnTo>
                  <a:lnTo>
                    <a:pt x="1228" y="1243"/>
                  </a:lnTo>
                  <a:lnTo>
                    <a:pt x="775" y="1243"/>
                  </a:lnTo>
                  <a:lnTo>
                    <a:pt x="763" y="1231"/>
                  </a:lnTo>
                  <a:lnTo>
                    <a:pt x="763" y="1195"/>
                  </a:lnTo>
                  <a:lnTo>
                    <a:pt x="775" y="1183"/>
                  </a:lnTo>
                  <a:lnTo>
                    <a:pt x="834" y="1183"/>
                  </a:lnTo>
                  <a:lnTo>
                    <a:pt x="870" y="1171"/>
                  </a:lnTo>
                  <a:lnTo>
                    <a:pt x="894" y="1159"/>
                  </a:lnTo>
                  <a:lnTo>
                    <a:pt x="906" y="1147"/>
                  </a:lnTo>
                  <a:lnTo>
                    <a:pt x="906" y="1122"/>
                  </a:lnTo>
                  <a:lnTo>
                    <a:pt x="894" y="1110"/>
                  </a:lnTo>
                  <a:lnTo>
                    <a:pt x="715" y="676"/>
                  </a:lnTo>
                  <a:lnTo>
                    <a:pt x="560" y="857"/>
                  </a:lnTo>
                  <a:lnTo>
                    <a:pt x="381" y="1050"/>
                  </a:lnTo>
                  <a:lnTo>
                    <a:pt x="369" y="1074"/>
                  </a:lnTo>
                  <a:lnTo>
                    <a:pt x="334" y="1110"/>
                  </a:lnTo>
                  <a:lnTo>
                    <a:pt x="334" y="1159"/>
                  </a:lnTo>
                  <a:lnTo>
                    <a:pt x="345" y="1183"/>
                  </a:lnTo>
                  <a:lnTo>
                    <a:pt x="369" y="1183"/>
                  </a:lnTo>
                  <a:lnTo>
                    <a:pt x="381" y="1195"/>
                  </a:lnTo>
                  <a:lnTo>
                    <a:pt x="417" y="1195"/>
                  </a:lnTo>
                  <a:lnTo>
                    <a:pt x="429" y="1207"/>
                  </a:lnTo>
                  <a:lnTo>
                    <a:pt x="429" y="1243"/>
                  </a:lnTo>
                  <a:lnTo>
                    <a:pt x="417" y="1255"/>
                  </a:lnTo>
                  <a:lnTo>
                    <a:pt x="12" y="1255"/>
                  </a:lnTo>
                  <a:lnTo>
                    <a:pt x="0" y="1243"/>
                  </a:lnTo>
                  <a:lnTo>
                    <a:pt x="0" y="1207"/>
                  </a:lnTo>
                  <a:lnTo>
                    <a:pt x="12" y="1195"/>
                  </a:lnTo>
                  <a:lnTo>
                    <a:pt x="36" y="1195"/>
                  </a:lnTo>
                  <a:lnTo>
                    <a:pt x="131" y="1171"/>
                  </a:lnTo>
                  <a:lnTo>
                    <a:pt x="214" y="1135"/>
                  </a:lnTo>
                  <a:lnTo>
                    <a:pt x="298" y="1062"/>
                  </a:lnTo>
                  <a:lnTo>
                    <a:pt x="322" y="1038"/>
                  </a:lnTo>
                  <a:lnTo>
                    <a:pt x="691" y="628"/>
                  </a:lnTo>
                  <a:lnTo>
                    <a:pt x="477" y="133"/>
                  </a:lnTo>
                  <a:lnTo>
                    <a:pt x="465" y="121"/>
                  </a:lnTo>
                  <a:lnTo>
                    <a:pt x="465" y="97"/>
                  </a:lnTo>
                  <a:lnTo>
                    <a:pt x="453" y="85"/>
                  </a:lnTo>
                  <a:lnTo>
                    <a:pt x="429" y="85"/>
                  </a:lnTo>
                  <a:lnTo>
                    <a:pt x="393" y="72"/>
                  </a:lnTo>
                  <a:lnTo>
                    <a:pt x="322" y="72"/>
                  </a:lnTo>
                  <a:lnTo>
                    <a:pt x="310" y="60"/>
                  </a:lnTo>
                  <a:lnTo>
                    <a:pt x="310" y="24"/>
                  </a:lnTo>
                  <a:lnTo>
                    <a:pt x="322" y="12"/>
                  </a:lnTo>
                  <a:lnTo>
                    <a:pt x="775" y="12"/>
                  </a:lnTo>
                  <a:lnTo>
                    <a:pt x="786" y="24"/>
                  </a:lnTo>
                  <a:lnTo>
                    <a:pt x="786" y="60"/>
                  </a:lnTo>
                  <a:lnTo>
                    <a:pt x="775" y="72"/>
                  </a:lnTo>
                  <a:lnTo>
                    <a:pt x="715" y="72"/>
                  </a:lnTo>
                  <a:lnTo>
                    <a:pt x="679" y="85"/>
                  </a:lnTo>
                  <a:lnTo>
                    <a:pt x="655" y="97"/>
                  </a:lnTo>
                  <a:lnTo>
                    <a:pt x="643" y="109"/>
                  </a:lnTo>
                  <a:lnTo>
                    <a:pt x="643" y="121"/>
                  </a:lnTo>
                  <a:lnTo>
                    <a:pt x="655" y="133"/>
                  </a:lnTo>
                  <a:lnTo>
                    <a:pt x="655" y="145"/>
                  </a:lnTo>
                  <a:lnTo>
                    <a:pt x="798" y="507"/>
                  </a:lnTo>
                  <a:lnTo>
                    <a:pt x="1073" y="181"/>
                  </a:lnTo>
                  <a:lnTo>
                    <a:pt x="1084" y="169"/>
                  </a:lnTo>
                  <a:lnTo>
                    <a:pt x="1108" y="121"/>
                  </a:lnTo>
                  <a:lnTo>
                    <a:pt x="1108" y="97"/>
                  </a:lnTo>
                  <a:lnTo>
                    <a:pt x="1096" y="72"/>
                  </a:lnTo>
                  <a:lnTo>
                    <a:pt x="1073" y="72"/>
                  </a:lnTo>
                  <a:lnTo>
                    <a:pt x="1061" y="60"/>
                  </a:lnTo>
                  <a:lnTo>
                    <a:pt x="1037" y="60"/>
                  </a:lnTo>
                  <a:lnTo>
                    <a:pt x="1013" y="36"/>
                  </a:lnTo>
                  <a:lnTo>
                    <a:pt x="1013" y="1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79" name="Freeform 87"/>
            <p:cNvSpPr>
              <a:spLocks/>
            </p:cNvSpPr>
            <p:nvPr/>
          </p:nvSpPr>
          <p:spPr bwMode="auto">
            <a:xfrm>
              <a:off x="30801" y="7394"/>
              <a:ext cx="846" cy="845"/>
            </a:xfrm>
            <a:custGeom>
              <a:avLst/>
              <a:gdLst/>
              <a:ahLst/>
              <a:cxnLst>
                <a:cxn ang="0">
                  <a:pos x="798" y="0"/>
                </a:cxn>
                <a:cxn ang="0">
                  <a:pos x="822" y="0"/>
                </a:cxn>
                <a:cxn ang="0">
                  <a:pos x="846" y="24"/>
                </a:cxn>
                <a:cxn ang="0">
                  <a:pos x="846" y="48"/>
                </a:cxn>
                <a:cxn ang="0">
                  <a:pos x="822" y="72"/>
                </a:cxn>
                <a:cxn ang="0">
                  <a:pos x="107" y="422"/>
                </a:cxn>
                <a:cxn ang="0">
                  <a:pos x="822" y="772"/>
                </a:cxn>
                <a:cxn ang="0">
                  <a:pos x="846" y="797"/>
                </a:cxn>
                <a:cxn ang="0">
                  <a:pos x="846" y="821"/>
                </a:cxn>
                <a:cxn ang="0">
                  <a:pos x="822" y="845"/>
                </a:cxn>
                <a:cxn ang="0">
                  <a:pos x="798" y="845"/>
                </a:cxn>
                <a:cxn ang="0">
                  <a:pos x="786" y="833"/>
                </a:cxn>
                <a:cxn ang="0">
                  <a:pos x="24" y="459"/>
                </a:cxn>
                <a:cxn ang="0">
                  <a:pos x="0" y="435"/>
                </a:cxn>
                <a:cxn ang="0">
                  <a:pos x="0" y="410"/>
                </a:cxn>
                <a:cxn ang="0">
                  <a:pos x="24" y="386"/>
                </a:cxn>
                <a:cxn ang="0">
                  <a:pos x="786" y="12"/>
                </a:cxn>
                <a:cxn ang="0">
                  <a:pos x="798" y="0"/>
                </a:cxn>
              </a:cxnLst>
              <a:rect l="0" t="0" r="r" b="b"/>
              <a:pathLst>
                <a:path w="846" h="845">
                  <a:moveTo>
                    <a:pt x="798" y="0"/>
                  </a:moveTo>
                  <a:lnTo>
                    <a:pt x="822" y="0"/>
                  </a:lnTo>
                  <a:lnTo>
                    <a:pt x="846" y="24"/>
                  </a:lnTo>
                  <a:lnTo>
                    <a:pt x="846" y="48"/>
                  </a:lnTo>
                  <a:lnTo>
                    <a:pt x="822" y="72"/>
                  </a:lnTo>
                  <a:lnTo>
                    <a:pt x="107" y="422"/>
                  </a:lnTo>
                  <a:lnTo>
                    <a:pt x="822" y="772"/>
                  </a:lnTo>
                  <a:lnTo>
                    <a:pt x="846" y="797"/>
                  </a:lnTo>
                  <a:lnTo>
                    <a:pt x="846" y="821"/>
                  </a:lnTo>
                  <a:lnTo>
                    <a:pt x="822" y="845"/>
                  </a:lnTo>
                  <a:lnTo>
                    <a:pt x="798" y="845"/>
                  </a:lnTo>
                  <a:lnTo>
                    <a:pt x="786" y="833"/>
                  </a:lnTo>
                  <a:lnTo>
                    <a:pt x="24" y="459"/>
                  </a:lnTo>
                  <a:lnTo>
                    <a:pt x="0" y="435"/>
                  </a:lnTo>
                  <a:lnTo>
                    <a:pt x="0" y="410"/>
                  </a:lnTo>
                  <a:lnTo>
                    <a:pt x="24" y="386"/>
                  </a:lnTo>
                  <a:lnTo>
                    <a:pt x="786" y="12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0" name="Freeform 88"/>
            <p:cNvSpPr>
              <a:spLocks/>
            </p:cNvSpPr>
            <p:nvPr/>
          </p:nvSpPr>
          <p:spPr bwMode="auto">
            <a:xfrm>
              <a:off x="32136" y="6428"/>
              <a:ext cx="71" cy="178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59" y="0"/>
                </a:cxn>
                <a:cxn ang="0">
                  <a:pos x="71" y="13"/>
                </a:cxn>
                <a:cxn ang="0">
                  <a:pos x="71" y="1763"/>
                </a:cxn>
                <a:cxn ang="0">
                  <a:pos x="47" y="1787"/>
                </a:cxn>
                <a:cxn ang="0">
                  <a:pos x="12" y="1787"/>
                </a:cxn>
                <a:cxn ang="0">
                  <a:pos x="0" y="1775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71" h="1787">
                  <a:moveTo>
                    <a:pt x="24" y="0"/>
                  </a:moveTo>
                  <a:lnTo>
                    <a:pt x="59" y="0"/>
                  </a:lnTo>
                  <a:lnTo>
                    <a:pt x="71" y="13"/>
                  </a:lnTo>
                  <a:lnTo>
                    <a:pt x="71" y="1763"/>
                  </a:lnTo>
                  <a:lnTo>
                    <a:pt x="47" y="1787"/>
                  </a:lnTo>
                  <a:lnTo>
                    <a:pt x="12" y="1787"/>
                  </a:lnTo>
                  <a:lnTo>
                    <a:pt x="0" y="1775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1" name="Freeform 89"/>
            <p:cNvSpPr>
              <a:spLocks/>
            </p:cNvSpPr>
            <p:nvPr/>
          </p:nvSpPr>
          <p:spPr bwMode="auto">
            <a:xfrm>
              <a:off x="32553" y="6428"/>
              <a:ext cx="417" cy="179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13"/>
                </a:cxn>
                <a:cxn ang="0">
                  <a:pos x="155" y="121"/>
                </a:cxn>
                <a:cxn ang="0">
                  <a:pos x="226" y="218"/>
                </a:cxn>
                <a:cxn ang="0">
                  <a:pos x="298" y="338"/>
                </a:cxn>
                <a:cxn ang="0">
                  <a:pos x="369" y="532"/>
                </a:cxn>
                <a:cxn ang="0">
                  <a:pos x="405" y="725"/>
                </a:cxn>
                <a:cxn ang="0">
                  <a:pos x="417" y="894"/>
                </a:cxn>
                <a:cxn ang="0">
                  <a:pos x="417" y="906"/>
                </a:cxn>
                <a:cxn ang="0">
                  <a:pos x="405" y="1063"/>
                </a:cxn>
                <a:cxn ang="0">
                  <a:pos x="381" y="1256"/>
                </a:cxn>
                <a:cxn ang="0">
                  <a:pos x="310" y="1449"/>
                </a:cxn>
                <a:cxn ang="0">
                  <a:pos x="238" y="1569"/>
                </a:cxn>
                <a:cxn ang="0">
                  <a:pos x="167" y="1666"/>
                </a:cxn>
                <a:cxn ang="0">
                  <a:pos x="48" y="1787"/>
                </a:cxn>
                <a:cxn ang="0">
                  <a:pos x="24" y="1799"/>
                </a:cxn>
                <a:cxn ang="0">
                  <a:pos x="0" y="1775"/>
                </a:cxn>
                <a:cxn ang="0">
                  <a:pos x="0" y="1763"/>
                </a:cxn>
                <a:cxn ang="0">
                  <a:pos x="24" y="1738"/>
                </a:cxn>
                <a:cxn ang="0">
                  <a:pos x="143" y="1594"/>
                </a:cxn>
                <a:cxn ang="0">
                  <a:pos x="226" y="1437"/>
                </a:cxn>
                <a:cxn ang="0">
                  <a:pos x="274" y="1256"/>
                </a:cxn>
                <a:cxn ang="0">
                  <a:pos x="298" y="1075"/>
                </a:cxn>
                <a:cxn ang="0">
                  <a:pos x="310" y="894"/>
                </a:cxn>
                <a:cxn ang="0">
                  <a:pos x="298" y="628"/>
                </a:cxn>
                <a:cxn ang="0">
                  <a:pos x="238" y="411"/>
                </a:cxn>
                <a:cxn ang="0">
                  <a:pos x="155" y="218"/>
                </a:cxn>
                <a:cxn ang="0">
                  <a:pos x="36" y="61"/>
                </a:cxn>
                <a:cxn ang="0">
                  <a:pos x="12" y="49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417" h="1799">
                  <a:moveTo>
                    <a:pt x="24" y="0"/>
                  </a:moveTo>
                  <a:lnTo>
                    <a:pt x="48" y="13"/>
                  </a:lnTo>
                  <a:lnTo>
                    <a:pt x="155" y="121"/>
                  </a:lnTo>
                  <a:lnTo>
                    <a:pt x="226" y="218"/>
                  </a:lnTo>
                  <a:lnTo>
                    <a:pt x="298" y="338"/>
                  </a:lnTo>
                  <a:lnTo>
                    <a:pt x="369" y="532"/>
                  </a:lnTo>
                  <a:lnTo>
                    <a:pt x="405" y="725"/>
                  </a:lnTo>
                  <a:lnTo>
                    <a:pt x="417" y="894"/>
                  </a:lnTo>
                  <a:lnTo>
                    <a:pt x="417" y="906"/>
                  </a:lnTo>
                  <a:lnTo>
                    <a:pt x="405" y="1063"/>
                  </a:lnTo>
                  <a:lnTo>
                    <a:pt x="381" y="1256"/>
                  </a:lnTo>
                  <a:lnTo>
                    <a:pt x="310" y="1449"/>
                  </a:lnTo>
                  <a:lnTo>
                    <a:pt x="238" y="1569"/>
                  </a:lnTo>
                  <a:lnTo>
                    <a:pt x="167" y="1666"/>
                  </a:lnTo>
                  <a:lnTo>
                    <a:pt x="48" y="1787"/>
                  </a:lnTo>
                  <a:lnTo>
                    <a:pt x="24" y="1799"/>
                  </a:lnTo>
                  <a:lnTo>
                    <a:pt x="0" y="1775"/>
                  </a:lnTo>
                  <a:lnTo>
                    <a:pt x="0" y="1763"/>
                  </a:lnTo>
                  <a:lnTo>
                    <a:pt x="24" y="1738"/>
                  </a:lnTo>
                  <a:lnTo>
                    <a:pt x="143" y="1594"/>
                  </a:lnTo>
                  <a:lnTo>
                    <a:pt x="226" y="1437"/>
                  </a:lnTo>
                  <a:lnTo>
                    <a:pt x="274" y="1256"/>
                  </a:lnTo>
                  <a:lnTo>
                    <a:pt x="298" y="1075"/>
                  </a:lnTo>
                  <a:lnTo>
                    <a:pt x="310" y="894"/>
                  </a:lnTo>
                  <a:lnTo>
                    <a:pt x="298" y="628"/>
                  </a:lnTo>
                  <a:lnTo>
                    <a:pt x="238" y="411"/>
                  </a:lnTo>
                  <a:lnTo>
                    <a:pt x="155" y="218"/>
                  </a:lnTo>
                  <a:lnTo>
                    <a:pt x="36" y="61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2" name="Freeform 90"/>
            <p:cNvSpPr>
              <a:spLocks/>
            </p:cNvSpPr>
            <p:nvPr/>
          </p:nvSpPr>
          <p:spPr bwMode="auto">
            <a:xfrm>
              <a:off x="33268" y="6428"/>
              <a:ext cx="417" cy="179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13"/>
                </a:cxn>
                <a:cxn ang="0">
                  <a:pos x="155" y="121"/>
                </a:cxn>
                <a:cxn ang="0">
                  <a:pos x="226" y="218"/>
                </a:cxn>
                <a:cxn ang="0">
                  <a:pos x="298" y="338"/>
                </a:cxn>
                <a:cxn ang="0">
                  <a:pos x="370" y="532"/>
                </a:cxn>
                <a:cxn ang="0">
                  <a:pos x="405" y="725"/>
                </a:cxn>
                <a:cxn ang="0">
                  <a:pos x="417" y="894"/>
                </a:cxn>
                <a:cxn ang="0">
                  <a:pos x="417" y="906"/>
                </a:cxn>
                <a:cxn ang="0">
                  <a:pos x="405" y="1063"/>
                </a:cxn>
                <a:cxn ang="0">
                  <a:pos x="381" y="1256"/>
                </a:cxn>
                <a:cxn ang="0">
                  <a:pos x="310" y="1449"/>
                </a:cxn>
                <a:cxn ang="0">
                  <a:pos x="238" y="1569"/>
                </a:cxn>
                <a:cxn ang="0">
                  <a:pos x="167" y="1666"/>
                </a:cxn>
                <a:cxn ang="0">
                  <a:pos x="48" y="1787"/>
                </a:cxn>
                <a:cxn ang="0">
                  <a:pos x="24" y="1799"/>
                </a:cxn>
                <a:cxn ang="0">
                  <a:pos x="0" y="1775"/>
                </a:cxn>
                <a:cxn ang="0">
                  <a:pos x="0" y="1763"/>
                </a:cxn>
                <a:cxn ang="0">
                  <a:pos x="24" y="1738"/>
                </a:cxn>
                <a:cxn ang="0">
                  <a:pos x="143" y="1594"/>
                </a:cxn>
                <a:cxn ang="0">
                  <a:pos x="226" y="1437"/>
                </a:cxn>
                <a:cxn ang="0">
                  <a:pos x="274" y="1256"/>
                </a:cxn>
                <a:cxn ang="0">
                  <a:pos x="298" y="1075"/>
                </a:cxn>
                <a:cxn ang="0">
                  <a:pos x="310" y="894"/>
                </a:cxn>
                <a:cxn ang="0">
                  <a:pos x="298" y="628"/>
                </a:cxn>
                <a:cxn ang="0">
                  <a:pos x="238" y="411"/>
                </a:cxn>
                <a:cxn ang="0">
                  <a:pos x="155" y="218"/>
                </a:cxn>
                <a:cxn ang="0">
                  <a:pos x="36" y="61"/>
                </a:cxn>
                <a:cxn ang="0">
                  <a:pos x="12" y="49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417" h="1799">
                  <a:moveTo>
                    <a:pt x="24" y="0"/>
                  </a:moveTo>
                  <a:lnTo>
                    <a:pt x="48" y="13"/>
                  </a:lnTo>
                  <a:lnTo>
                    <a:pt x="155" y="121"/>
                  </a:lnTo>
                  <a:lnTo>
                    <a:pt x="226" y="218"/>
                  </a:lnTo>
                  <a:lnTo>
                    <a:pt x="298" y="338"/>
                  </a:lnTo>
                  <a:lnTo>
                    <a:pt x="370" y="532"/>
                  </a:lnTo>
                  <a:lnTo>
                    <a:pt x="405" y="725"/>
                  </a:lnTo>
                  <a:lnTo>
                    <a:pt x="417" y="894"/>
                  </a:lnTo>
                  <a:lnTo>
                    <a:pt x="417" y="906"/>
                  </a:lnTo>
                  <a:lnTo>
                    <a:pt x="405" y="1063"/>
                  </a:lnTo>
                  <a:lnTo>
                    <a:pt x="381" y="1256"/>
                  </a:lnTo>
                  <a:lnTo>
                    <a:pt x="310" y="1449"/>
                  </a:lnTo>
                  <a:lnTo>
                    <a:pt x="238" y="1569"/>
                  </a:lnTo>
                  <a:lnTo>
                    <a:pt x="167" y="1666"/>
                  </a:lnTo>
                  <a:lnTo>
                    <a:pt x="48" y="1787"/>
                  </a:lnTo>
                  <a:lnTo>
                    <a:pt x="24" y="1799"/>
                  </a:lnTo>
                  <a:lnTo>
                    <a:pt x="0" y="1775"/>
                  </a:lnTo>
                  <a:lnTo>
                    <a:pt x="0" y="1763"/>
                  </a:lnTo>
                  <a:lnTo>
                    <a:pt x="24" y="1738"/>
                  </a:lnTo>
                  <a:lnTo>
                    <a:pt x="143" y="1594"/>
                  </a:lnTo>
                  <a:lnTo>
                    <a:pt x="226" y="1437"/>
                  </a:lnTo>
                  <a:lnTo>
                    <a:pt x="274" y="1256"/>
                  </a:lnTo>
                  <a:lnTo>
                    <a:pt x="298" y="1075"/>
                  </a:lnTo>
                  <a:lnTo>
                    <a:pt x="310" y="894"/>
                  </a:lnTo>
                  <a:lnTo>
                    <a:pt x="298" y="628"/>
                  </a:lnTo>
                  <a:lnTo>
                    <a:pt x="238" y="411"/>
                  </a:lnTo>
                  <a:lnTo>
                    <a:pt x="155" y="218"/>
                  </a:lnTo>
                  <a:lnTo>
                    <a:pt x="36" y="61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3" name="Freeform 91"/>
            <p:cNvSpPr>
              <a:spLocks/>
            </p:cNvSpPr>
            <p:nvPr/>
          </p:nvSpPr>
          <p:spPr bwMode="auto">
            <a:xfrm>
              <a:off x="34329" y="6718"/>
              <a:ext cx="1192" cy="1207"/>
            </a:xfrm>
            <a:custGeom>
              <a:avLst/>
              <a:gdLst/>
              <a:ahLst/>
              <a:cxnLst>
                <a:cxn ang="0">
                  <a:pos x="584" y="0"/>
                </a:cxn>
                <a:cxn ang="0">
                  <a:pos x="608" y="0"/>
                </a:cxn>
                <a:cxn ang="0">
                  <a:pos x="632" y="24"/>
                </a:cxn>
                <a:cxn ang="0">
                  <a:pos x="632" y="567"/>
                </a:cxn>
                <a:cxn ang="0">
                  <a:pos x="1168" y="567"/>
                </a:cxn>
                <a:cxn ang="0">
                  <a:pos x="1192" y="592"/>
                </a:cxn>
                <a:cxn ang="0">
                  <a:pos x="1192" y="616"/>
                </a:cxn>
                <a:cxn ang="0">
                  <a:pos x="1168" y="640"/>
                </a:cxn>
                <a:cxn ang="0">
                  <a:pos x="632" y="640"/>
                </a:cxn>
                <a:cxn ang="0">
                  <a:pos x="632" y="1183"/>
                </a:cxn>
                <a:cxn ang="0">
                  <a:pos x="608" y="1207"/>
                </a:cxn>
                <a:cxn ang="0">
                  <a:pos x="584" y="1207"/>
                </a:cxn>
                <a:cxn ang="0">
                  <a:pos x="560" y="1183"/>
                </a:cxn>
                <a:cxn ang="0">
                  <a:pos x="560" y="640"/>
                </a:cxn>
                <a:cxn ang="0">
                  <a:pos x="24" y="640"/>
                </a:cxn>
                <a:cxn ang="0">
                  <a:pos x="0" y="616"/>
                </a:cxn>
                <a:cxn ang="0">
                  <a:pos x="0" y="592"/>
                </a:cxn>
                <a:cxn ang="0">
                  <a:pos x="24" y="567"/>
                </a:cxn>
                <a:cxn ang="0">
                  <a:pos x="560" y="567"/>
                </a:cxn>
                <a:cxn ang="0">
                  <a:pos x="560" y="24"/>
                </a:cxn>
                <a:cxn ang="0">
                  <a:pos x="584" y="0"/>
                </a:cxn>
              </a:cxnLst>
              <a:rect l="0" t="0" r="r" b="b"/>
              <a:pathLst>
                <a:path w="1192" h="1207">
                  <a:moveTo>
                    <a:pt x="584" y="0"/>
                  </a:moveTo>
                  <a:lnTo>
                    <a:pt x="608" y="0"/>
                  </a:lnTo>
                  <a:lnTo>
                    <a:pt x="632" y="24"/>
                  </a:lnTo>
                  <a:lnTo>
                    <a:pt x="632" y="567"/>
                  </a:lnTo>
                  <a:lnTo>
                    <a:pt x="1168" y="567"/>
                  </a:lnTo>
                  <a:lnTo>
                    <a:pt x="1192" y="592"/>
                  </a:lnTo>
                  <a:lnTo>
                    <a:pt x="1192" y="616"/>
                  </a:lnTo>
                  <a:lnTo>
                    <a:pt x="1168" y="640"/>
                  </a:lnTo>
                  <a:lnTo>
                    <a:pt x="632" y="640"/>
                  </a:lnTo>
                  <a:lnTo>
                    <a:pt x="632" y="1183"/>
                  </a:lnTo>
                  <a:lnTo>
                    <a:pt x="608" y="1207"/>
                  </a:lnTo>
                  <a:lnTo>
                    <a:pt x="584" y="1207"/>
                  </a:lnTo>
                  <a:lnTo>
                    <a:pt x="560" y="1183"/>
                  </a:lnTo>
                  <a:lnTo>
                    <a:pt x="560" y="640"/>
                  </a:lnTo>
                  <a:lnTo>
                    <a:pt x="24" y="640"/>
                  </a:lnTo>
                  <a:lnTo>
                    <a:pt x="0" y="616"/>
                  </a:lnTo>
                  <a:lnTo>
                    <a:pt x="0" y="592"/>
                  </a:lnTo>
                  <a:lnTo>
                    <a:pt x="24" y="567"/>
                  </a:lnTo>
                  <a:lnTo>
                    <a:pt x="560" y="567"/>
                  </a:lnTo>
                  <a:lnTo>
                    <a:pt x="560" y="2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4" name="Freeform 92"/>
            <p:cNvSpPr>
              <a:spLocks noEditPoints="1"/>
            </p:cNvSpPr>
            <p:nvPr/>
          </p:nvSpPr>
          <p:spPr bwMode="auto">
            <a:xfrm>
              <a:off x="36105" y="6501"/>
              <a:ext cx="1227" cy="1303"/>
            </a:xfrm>
            <a:custGeom>
              <a:avLst/>
              <a:gdLst/>
              <a:ahLst/>
              <a:cxnLst>
                <a:cxn ang="0">
                  <a:pos x="775" y="48"/>
                </a:cxn>
                <a:cxn ang="0">
                  <a:pos x="667" y="60"/>
                </a:cxn>
                <a:cxn ang="0">
                  <a:pos x="548" y="121"/>
                </a:cxn>
                <a:cxn ang="0">
                  <a:pos x="429" y="205"/>
                </a:cxn>
                <a:cxn ang="0">
                  <a:pos x="334" y="326"/>
                </a:cxn>
                <a:cxn ang="0">
                  <a:pos x="250" y="495"/>
                </a:cxn>
                <a:cxn ang="0">
                  <a:pos x="202" y="652"/>
                </a:cxn>
                <a:cxn ang="0">
                  <a:pos x="179" y="784"/>
                </a:cxn>
                <a:cxn ang="0">
                  <a:pos x="167" y="881"/>
                </a:cxn>
                <a:cxn ang="0">
                  <a:pos x="191" y="1038"/>
                </a:cxn>
                <a:cxn ang="0">
                  <a:pos x="250" y="1171"/>
                </a:cxn>
                <a:cxn ang="0">
                  <a:pos x="345" y="1243"/>
                </a:cxn>
                <a:cxn ang="0">
                  <a:pos x="465" y="1267"/>
                </a:cxn>
                <a:cxn ang="0">
                  <a:pos x="477" y="1267"/>
                </a:cxn>
                <a:cxn ang="0">
                  <a:pos x="632" y="1231"/>
                </a:cxn>
                <a:cxn ang="0">
                  <a:pos x="751" y="1159"/>
                </a:cxn>
                <a:cxn ang="0">
                  <a:pos x="858" y="1050"/>
                </a:cxn>
                <a:cxn ang="0">
                  <a:pos x="965" y="881"/>
                </a:cxn>
                <a:cxn ang="0">
                  <a:pos x="1037" y="700"/>
                </a:cxn>
                <a:cxn ang="0">
                  <a:pos x="1073" y="543"/>
                </a:cxn>
                <a:cxn ang="0">
                  <a:pos x="1084" y="422"/>
                </a:cxn>
                <a:cxn ang="0">
                  <a:pos x="1061" y="277"/>
                </a:cxn>
                <a:cxn ang="0">
                  <a:pos x="1013" y="169"/>
                </a:cxn>
                <a:cxn ang="0">
                  <a:pos x="941" y="96"/>
                </a:cxn>
                <a:cxn ang="0">
                  <a:pos x="858" y="60"/>
                </a:cxn>
                <a:cxn ang="0">
                  <a:pos x="775" y="48"/>
                </a:cxn>
                <a:cxn ang="0">
                  <a:pos x="775" y="0"/>
                </a:cxn>
                <a:cxn ang="0">
                  <a:pos x="918" y="24"/>
                </a:cxn>
                <a:cxn ang="0">
                  <a:pos x="1049" y="84"/>
                </a:cxn>
                <a:cxn ang="0">
                  <a:pos x="1144" y="193"/>
                </a:cxn>
                <a:cxn ang="0">
                  <a:pos x="1204" y="326"/>
                </a:cxn>
                <a:cxn ang="0">
                  <a:pos x="1227" y="483"/>
                </a:cxn>
                <a:cxn ang="0">
                  <a:pos x="1192" y="688"/>
                </a:cxn>
                <a:cxn ang="0">
                  <a:pos x="1108" y="881"/>
                </a:cxn>
                <a:cxn ang="0">
                  <a:pos x="989" y="1050"/>
                </a:cxn>
                <a:cxn ang="0">
                  <a:pos x="822" y="1183"/>
                </a:cxn>
                <a:cxn ang="0">
                  <a:pos x="643" y="1267"/>
                </a:cxn>
                <a:cxn ang="0">
                  <a:pos x="453" y="1303"/>
                </a:cxn>
                <a:cxn ang="0">
                  <a:pos x="310" y="1279"/>
                </a:cxn>
                <a:cxn ang="0">
                  <a:pos x="191" y="1219"/>
                </a:cxn>
                <a:cxn ang="0">
                  <a:pos x="83" y="1122"/>
                </a:cxn>
                <a:cxn ang="0">
                  <a:pos x="24" y="990"/>
                </a:cxn>
                <a:cxn ang="0">
                  <a:pos x="0" y="821"/>
                </a:cxn>
                <a:cxn ang="0">
                  <a:pos x="36" y="615"/>
                </a:cxn>
                <a:cxn ang="0">
                  <a:pos x="119" y="422"/>
                </a:cxn>
                <a:cxn ang="0">
                  <a:pos x="250" y="253"/>
                </a:cxn>
                <a:cxn ang="0">
                  <a:pos x="405" y="121"/>
                </a:cxn>
                <a:cxn ang="0">
                  <a:pos x="584" y="36"/>
                </a:cxn>
                <a:cxn ang="0">
                  <a:pos x="775" y="0"/>
                </a:cxn>
              </a:cxnLst>
              <a:rect l="0" t="0" r="r" b="b"/>
              <a:pathLst>
                <a:path w="1227" h="1303">
                  <a:moveTo>
                    <a:pt x="775" y="48"/>
                  </a:moveTo>
                  <a:lnTo>
                    <a:pt x="667" y="60"/>
                  </a:lnTo>
                  <a:lnTo>
                    <a:pt x="548" y="121"/>
                  </a:lnTo>
                  <a:lnTo>
                    <a:pt x="429" y="205"/>
                  </a:lnTo>
                  <a:lnTo>
                    <a:pt x="334" y="326"/>
                  </a:lnTo>
                  <a:lnTo>
                    <a:pt x="250" y="495"/>
                  </a:lnTo>
                  <a:lnTo>
                    <a:pt x="202" y="652"/>
                  </a:lnTo>
                  <a:lnTo>
                    <a:pt x="179" y="784"/>
                  </a:lnTo>
                  <a:lnTo>
                    <a:pt x="167" y="881"/>
                  </a:lnTo>
                  <a:lnTo>
                    <a:pt x="191" y="1038"/>
                  </a:lnTo>
                  <a:lnTo>
                    <a:pt x="250" y="1171"/>
                  </a:lnTo>
                  <a:lnTo>
                    <a:pt x="345" y="1243"/>
                  </a:lnTo>
                  <a:lnTo>
                    <a:pt x="465" y="1267"/>
                  </a:lnTo>
                  <a:lnTo>
                    <a:pt x="477" y="1267"/>
                  </a:lnTo>
                  <a:lnTo>
                    <a:pt x="632" y="1231"/>
                  </a:lnTo>
                  <a:lnTo>
                    <a:pt x="751" y="1159"/>
                  </a:lnTo>
                  <a:lnTo>
                    <a:pt x="858" y="1050"/>
                  </a:lnTo>
                  <a:lnTo>
                    <a:pt x="965" y="881"/>
                  </a:lnTo>
                  <a:lnTo>
                    <a:pt x="1037" y="700"/>
                  </a:lnTo>
                  <a:lnTo>
                    <a:pt x="1073" y="543"/>
                  </a:lnTo>
                  <a:lnTo>
                    <a:pt x="1084" y="422"/>
                  </a:lnTo>
                  <a:lnTo>
                    <a:pt x="1061" y="277"/>
                  </a:lnTo>
                  <a:lnTo>
                    <a:pt x="1013" y="169"/>
                  </a:lnTo>
                  <a:lnTo>
                    <a:pt x="941" y="96"/>
                  </a:lnTo>
                  <a:lnTo>
                    <a:pt x="858" y="60"/>
                  </a:lnTo>
                  <a:lnTo>
                    <a:pt x="775" y="48"/>
                  </a:lnTo>
                  <a:close/>
                  <a:moveTo>
                    <a:pt x="775" y="0"/>
                  </a:moveTo>
                  <a:lnTo>
                    <a:pt x="918" y="24"/>
                  </a:lnTo>
                  <a:lnTo>
                    <a:pt x="1049" y="84"/>
                  </a:lnTo>
                  <a:lnTo>
                    <a:pt x="1144" y="193"/>
                  </a:lnTo>
                  <a:lnTo>
                    <a:pt x="1204" y="326"/>
                  </a:lnTo>
                  <a:lnTo>
                    <a:pt x="1227" y="483"/>
                  </a:lnTo>
                  <a:lnTo>
                    <a:pt x="1192" y="688"/>
                  </a:lnTo>
                  <a:lnTo>
                    <a:pt x="1108" y="881"/>
                  </a:lnTo>
                  <a:lnTo>
                    <a:pt x="989" y="1050"/>
                  </a:lnTo>
                  <a:lnTo>
                    <a:pt x="822" y="1183"/>
                  </a:lnTo>
                  <a:lnTo>
                    <a:pt x="643" y="1267"/>
                  </a:lnTo>
                  <a:lnTo>
                    <a:pt x="453" y="1303"/>
                  </a:lnTo>
                  <a:lnTo>
                    <a:pt x="310" y="1279"/>
                  </a:lnTo>
                  <a:lnTo>
                    <a:pt x="191" y="1219"/>
                  </a:lnTo>
                  <a:lnTo>
                    <a:pt x="83" y="1122"/>
                  </a:lnTo>
                  <a:lnTo>
                    <a:pt x="24" y="990"/>
                  </a:lnTo>
                  <a:lnTo>
                    <a:pt x="0" y="821"/>
                  </a:lnTo>
                  <a:lnTo>
                    <a:pt x="36" y="615"/>
                  </a:lnTo>
                  <a:lnTo>
                    <a:pt x="119" y="422"/>
                  </a:lnTo>
                  <a:lnTo>
                    <a:pt x="250" y="253"/>
                  </a:lnTo>
                  <a:lnTo>
                    <a:pt x="405" y="121"/>
                  </a:lnTo>
                  <a:lnTo>
                    <a:pt x="584" y="36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5" name="Freeform 93"/>
            <p:cNvSpPr>
              <a:spLocks/>
            </p:cNvSpPr>
            <p:nvPr/>
          </p:nvSpPr>
          <p:spPr bwMode="auto">
            <a:xfrm>
              <a:off x="37619" y="6416"/>
              <a:ext cx="405" cy="1787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405" y="12"/>
                </a:cxn>
                <a:cxn ang="0">
                  <a:pos x="405" y="37"/>
                </a:cxn>
                <a:cxn ang="0">
                  <a:pos x="381" y="61"/>
                </a:cxn>
                <a:cxn ang="0">
                  <a:pos x="250" y="242"/>
                </a:cxn>
                <a:cxn ang="0">
                  <a:pos x="155" y="447"/>
                </a:cxn>
                <a:cxn ang="0">
                  <a:pos x="107" y="676"/>
                </a:cxn>
                <a:cxn ang="0">
                  <a:pos x="95" y="906"/>
                </a:cxn>
                <a:cxn ang="0">
                  <a:pos x="107" y="1075"/>
                </a:cxn>
                <a:cxn ang="0">
                  <a:pos x="131" y="1256"/>
                </a:cxn>
                <a:cxn ang="0">
                  <a:pos x="178" y="1437"/>
                </a:cxn>
                <a:cxn ang="0">
                  <a:pos x="250" y="1606"/>
                </a:cxn>
                <a:cxn ang="0">
                  <a:pos x="369" y="1750"/>
                </a:cxn>
                <a:cxn ang="0">
                  <a:pos x="393" y="1763"/>
                </a:cxn>
                <a:cxn ang="0">
                  <a:pos x="405" y="1775"/>
                </a:cxn>
                <a:cxn ang="0">
                  <a:pos x="405" y="1787"/>
                </a:cxn>
                <a:cxn ang="0">
                  <a:pos x="393" y="1787"/>
                </a:cxn>
                <a:cxn ang="0">
                  <a:pos x="369" y="1775"/>
                </a:cxn>
                <a:cxn ang="0">
                  <a:pos x="262" y="1666"/>
                </a:cxn>
                <a:cxn ang="0">
                  <a:pos x="190" y="1569"/>
                </a:cxn>
                <a:cxn ang="0">
                  <a:pos x="119" y="1449"/>
                </a:cxn>
                <a:cxn ang="0">
                  <a:pos x="47" y="1256"/>
                </a:cxn>
                <a:cxn ang="0">
                  <a:pos x="11" y="1063"/>
                </a:cxn>
                <a:cxn ang="0">
                  <a:pos x="0" y="894"/>
                </a:cxn>
                <a:cxn ang="0">
                  <a:pos x="11" y="737"/>
                </a:cxn>
                <a:cxn ang="0">
                  <a:pos x="35" y="544"/>
                </a:cxn>
                <a:cxn ang="0">
                  <a:pos x="107" y="350"/>
                </a:cxn>
                <a:cxn ang="0">
                  <a:pos x="190" y="194"/>
                </a:cxn>
                <a:cxn ang="0">
                  <a:pos x="286" y="85"/>
                </a:cxn>
                <a:cxn ang="0">
                  <a:pos x="357" y="25"/>
                </a:cxn>
                <a:cxn ang="0">
                  <a:pos x="393" y="0"/>
                </a:cxn>
              </a:cxnLst>
              <a:rect l="0" t="0" r="r" b="b"/>
              <a:pathLst>
                <a:path w="405" h="1787">
                  <a:moveTo>
                    <a:pt x="393" y="0"/>
                  </a:moveTo>
                  <a:lnTo>
                    <a:pt x="405" y="12"/>
                  </a:lnTo>
                  <a:lnTo>
                    <a:pt x="405" y="37"/>
                  </a:lnTo>
                  <a:lnTo>
                    <a:pt x="381" y="61"/>
                  </a:lnTo>
                  <a:lnTo>
                    <a:pt x="250" y="242"/>
                  </a:lnTo>
                  <a:lnTo>
                    <a:pt x="155" y="447"/>
                  </a:lnTo>
                  <a:lnTo>
                    <a:pt x="107" y="676"/>
                  </a:lnTo>
                  <a:lnTo>
                    <a:pt x="95" y="906"/>
                  </a:lnTo>
                  <a:lnTo>
                    <a:pt x="107" y="1075"/>
                  </a:lnTo>
                  <a:lnTo>
                    <a:pt x="131" y="1256"/>
                  </a:lnTo>
                  <a:lnTo>
                    <a:pt x="178" y="1437"/>
                  </a:lnTo>
                  <a:lnTo>
                    <a:pt x="250" y="1606"/>
                  </a:lnTo>
                  <a:lnTo>
                    <a:pt x="369" y="1750"/>
                  </a:lnTo>
                  <a:lnTo>
                    <a:pt x="393" y="1763"/>
                  </a:lnTo>
                  <a:lnTo>
                    <a:pt x="405" y="1775"/>
                  </a:lnTo>
                  <a:lnTo>
                    <a:pt x="405" y="1787"/>
                  </a:lnTo>
                  <a:lnTo>
                    <a:pt x="393" y="1787"/>
                  </a:lnTo>
                  <a:lnTo>
                    <a:pt x="369" y="1775"/>
                  </a:lnTo>
                  <a:lnTo>
                    <a:pt x="262" y="1666"/>
                  </a:lnTo>
                  <a:lnTo>
                    <a:pt x="190" y="1569"/>
                  </a:lnTo>
                  <a:lnTo>
                    <a:pt x="119" y="1449"/>
                  </a:lnTo>
                  <a:lnTo>
                    <a:pt x="47" y="1256"/>
                  </a:lnTo>
                  <a:lnTo>
                    <a:pt x="11" y="1063"/>
                  </a:lnTo>
                  <a:lnTo>
                    <a:pt x="0" y="894"/>
                  </a:lnTo>
                  <a:lnTo>
                    <a:pt x="11" y="737"/>
                  </a:lnTo>
                  <a:lnTo>
                    <a:pt x="35" y="544"/>
                  </a:lnTo>
                  <a:lnTo>
                    <a:pt x="107" y="350"/>
                  </a:lnTo>
                  <a:lnTo>
                    <a:pt x="190" y="194"/>
                  </a:lnTo>
                  <a:lnTo>
                    <a:pt x="286" y="85"/>
                  </a:lnTo>
                  <a:lnTo>
                    <a:pt x="357" y="2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6" name="Freeform 94"/>
            <p:cNvSpPr>
              <a:spLocks/>
            </p:cNvSpPr>
            <p:nvPr/>
          </p:nvSpPr>
          <p:spPr bwMode="auto">
            <a:xfrm>
              <a:off x="38024" y="6984"/>
              <a:ext cx="953" cy="820"/>
            </a:xfrm>
            <a:custGeom>
              <a:avLst/>
              <a:gdLst/>
              <a:ahLst/>
              <a:cxnLst>
                <a:cxn ang="0">
                  <a:pos x="179" y="0"/>
                </a:cxn>
                <a:cxn ang="0">
                  <a:pos x="310" y="60"/>
                </a:cxn>
                <a:cxn ang="0">
                  <a:pos x="345" y="157"/>
                </a:cxn>
                <a:cxn ang="0">
                  <a:pos x="429" y="60"/>
                </a:cxn>
                <a:cxn ang="0">
                  <a:pos x="620" y="0"/>
                </a:cxn>
                <a:cxn ang="0">
                  <a:pos x="798" y="84"/>
                </a:cxn>
                <a:cxn ang="0">
                  <a:pos x="810" y="289"/>
                </a:cxn>
                <a:cxn ang="0">
                  <a:pos x="751" y="507"/>
                </a:cxn>
                <a:cxn ang="0">
                  <a:pos x="691" y="639"/>
                </a:cxn>
                <a:cxn ang="0">
                  <a:pos x="679" y="748"/>
                </a:cxn>
                <a:cxn ang="0">
                  <a:pos x="703" y="784"/>
                </a:cxn>
                <a:cxn ang="0">
                  <a:pos x="798" y="760"/>
                </a:cxn>
                <a:cxn ang="0">
                  <a:pos x="906" y="567"/>
                </a:cxn>
                <a:cxn ang="0">
                  <a:pos x="953" y="531"/>
                </a:cxn>
                <a:cxn ang="0">
                  <a:pos x="918" y="651"/>
                </a:cxn>
                <a:cxn ang="0">
                  <a:pos x="810" y="796"/>
                </a:cxn>
                <a:cxn ang="0">
                  <a:pos x="679" y="808"/>
                </a:cxn>
                <a:cxn ang="0">
                  <a:pos x="608" y="760"/>
                </a:cxn>
                <a:cxn ang="0">
                  <a:pos x="584" y="676"/>
                </a:cxn>
                <a:cxn ang="0">
                  <a:pos x="608" y="591"/>
                </a:cxn>
                <a:cxn ang="0">
                  <a:pos x="715" y="265"/>
                </a:cxn>
                <a:cxn ang="0">
                  <a:pos x="727" y="145"/>
                </a:cxn>
                <a:cxn ang="0">
                  <a:pos x="715" y="84"/>
                </a:cxn>
                <a:cxn ang="0">
                  <a:pos x="667" y="48"/>
                </a:cxn>
                <a:cxn ang="0">
                  <a:pos x="524" y="72"/>
                </a:cxn>
                <a:cxn ang="0">
                  <a:pos x="381" y="205"/>
                </a:cxn>
                <a:cxn ang="0">
                  <a:pos x="345" y="277"/>
                </a:cxn>
                <a:cxn ang="0">
                  <a:pos x="334" y="326"/>
                </a:cxn>
                <a:cxn ang="0">
                  <a:pos x="310" y="410"/>
                </a:cxn>
                <a:cxn ang="0">
                  <a:pos x="250" y="627"/>
                </a:cxn>
                <a:cxn ang="0">
                  <a:pos x="238" y="688"/>
                </a:cxn>
                <a:cxn ang="0">
                  <a:pos x="226" y="736"/>
                </a:cxn>
                <a:cxn ang="0">
                  <a:pos x="214" y="760"/>
                </a:cxn>
                <a:cxn ang="0">
                  <a:pos x="131" y="808"/>
                </a:cxn>
                <a:cxn ang="0">
                  <a:pos x="95" y="784"/>
                </a:cxn>
                <a:cxn ang="0">
                  <a:pos x="107" y="736"/>
                </a:cxn>
                <a:cxn ang="0">
                  <a:pos x="226" y="265"/>
                </a:cxn>
                <a:cxn ang="0">
                  <a:pos x="250" y="193"/>
                </a:cxn>
                <a:cxn ang="0">
                  <a:pos x="238" y="60"/>
                </a:cxn>
                <a:cxn ang="0">
                  <a:pos x="191" y="36"/>
                </a:cxn>
                <a:cxn ang="0">
                  <a:pos x="95" y="132"/>
                </a:cxn>
                <a:cxn ang="0">
                  <a:pos x="47" y="277"/>
                </a:cxn>
                <a:cxn ang="0">
                  <a:pos x="12" y="289"/>
                </a:cxn>
                <a:cxn ang="0">
                  <a:pos x="0" y="253"/>
                </a:cxn>
                <a:cxn ang="0">
                  <a:pos x="12" y="205"/>
                </a:cxn>
                <a:cxn ang="0">
                  <a:pos x="59" y="84"/>
                </a:cxn>
                <a:cxn ang="0">
                  <a:pos x="107" y="24"/>
                </a:cxn>
              </a:cxnLst>
              <a:rect l="0" t="0" r="r" b="b"/>
              <a:pathLst>
                <a:path w="953" h="820">
                  <a:moveTo>
                    <a:pt x="143" y="0"/>
                  </a:moveTo>
                  <a:lnTo>
                    <a:pt x="179" y="0"/>
                  </a:lnTo>
                  <a:lnTo>
                    <a:pt x="274" y="24"/>
                  </a:lnTo>
                  <a:lnTo>
                    <a:pt x="310" y="60"/>
                  </a:lnTo>
                  <a:lnTo>
                    <a:pt x="334" y="108"/>
                  </a:lnTo>
                  <a:lnTo>
                    <a:pt x="345" y="157"/>
                  </a:lnTo>
                  <a:lnTo>
                    <a:pt x="381" y="108"/>
                  </a:lnTo>
                  <a:lnTo>
                    <a:pt x="429" y="60"/>
                  </a:lnTo>
                  <a:lnTo>
                    <a:pt x="512" y="12"/>
                  </a:lnTo>
                  <a:lnTo>
                    <a:pt x="620" y="0"/>
                  </a:lnTo>
                  <a:lnTo>
                    <a:pt x="727" y="24"/>
                  </a:lnTo>
                  <a:lnTo>
                    <a:pt x="798" y="84"/>
                  </a:lnTo>
                  <a:lnTo>
                    <a:pt x="822" y="193"/>
                  </a:lnTo>
                  <a:lnTo>
                    <a:pt x="810" y="289"/>
                  </a:lnTo>
                  <a:lnTo>
                    <a:pt x="786" y="398"/>
                  </a:lnTo>
                  <a:lnTo>
                    <a:pt x="751" y="507"/>
                  </a:lnTo>
                  <a:lnTo>
                    <a:pt x="715" y="591"/>
                  </a:lnTo>
                  <a:lnTo>
                    <a:pt x="691" y="639"/>
                  </a:lnTo>
                  <a:lnTo>
                    <a:pt x="679" y="676"/>
                  </a:lnTo>
                  <a:lnTo>
                    <a:pt x="679" y="748"/>
                  </a:lnTo>
                  <a:lnTo>
                    <a:pt x="691" y="772"/>
                  </a:lnTo>
                  <a:lnTo>
                    <a:pt x="703" y="784"/>
                  </a:lnTo>
                  <a:lnTo>
                    <a:pt x="727" y="784"/>
                  </a:lnTo>
                  <a:lnTo>
                    <a:pt x="798" y="760"/>
                  </a:lnTo>
                  <a:lnTo>
                    <a:pt x="858" y="676"/>
                  </a:lnTo>
                  <a:lnTo>
                    <a:pt x="906" y="567"/>
                  </a:lnTo>
                  <a:lnTo>
                    <a:pt x="906" y="531"/>
                  </a:lnTo>
                  <a:lnTo>
                    <a:pt x="953" y="531"/>
                  </a:lnTo>
                  <a:lnTo>
                    <a:pt x="953" y="543"/>
                  </a:lnTo>
                  <a:lnTo>
                    <a:pt x="918" y="651"/>
                  </a:lnTo>
                  <a:lnTo>
                    <a:pt x="882" y="724"/>
                  </a:lnTo>
                  <a:lnTo>
                    <a:pt x="810" y="796"/>
                  </a:lnTo>
                  <a:lnTo>
                    <a:pt x="727" y="820"/>
                  </a:lnTo>
                  <a:lnTo>
                    <a:pt x="679" y="808"/>
                  </a:lnTo>
                  <a:lnTo>
                    <a:pt x="643" y="796"/>
                  </a:lnTo>
                  <a:lnTo>
                    <a:pt x="608" y="760"/>
                  </a:lnTo>
                  <a:lnTo>
                    <a:pt x="596" y="724"/>
                  </a:lnTo>
                  <a:lnTo>
                    <a:pt x="584" y="676"/>
                  </a:lnTo>
                  <a:lnTo>
                    <a:pt x="596" y="639"/>
                  </a:lnTo>
                  <a:lnTo>
                    <a:pt x="608" y="591"/>
                  </a:lnTo>
                  <a:lnTo>
                    <a:pt x="643" y="507"/>
                  </a:lnTo>
                  <a:lnTo>
                    <a:pt x="715" y="265"/>
                  </a:lnTo>
                  <a:lnTo>
                    <a:pt x="727" y="169"/>
                  </a:lnTo>
                  <a:lnTo>
                    <a:pt x="727" y="145"/>
                  </a:lnTo>
                  <a:lnTo>
                    <a:pt x="715" y="108"/>
                  </a:lnTo>
                  <a:lnTo>
                    <a:pt x="715" y="84"/>
                  </a:lnTo>
                  <a:lnTo>
                    <a:pt x="691" y="60"/>
                  </a:lnTo>
                  <a:lnTo>
                    <a:pt x="667" y="48"/>
                  </a:lnTo>
                  <a:lnTo>
                    <a:pt x="632" y="48"/>
                  </a:lnTo>
                  <a:lnTo>
                    <a:pt x="524" y="72"/>
                  </a:lnTo>
                  <a:lnTo>
                    <a:pt x="441" y="132"/>
                  </a:lnTo>
                  <a:lnTo>
                    <a:pt x="381" y="205"/>
                  </a:lnTo>
                  <a:lnTo>
                    <a:pt x="345" y="265"/>
                  </a:lnTo>
                  <a:lnTo>
                    <a:pt x="345" y="277"/>
                  </a:lnTo>
                  <a:lnTo>
                    <a:pt x="334" y="289"/>
                  </a:lnTo>
                  <a:lnTo>
                    <a:pt x="334" y="326"/>
                  </a:lnTo>
                  <a:lnTo>
                    <a:pt x="322" y="350"/>
                  </a:lnTo>
                  <a:lnTo>
                    <a:pt x="310" y="410"/>
                  </a:lnTo>
                  <a:lnTo>
                    <a:pt x="286" y="470"/>
                  </a:lnTo>
                  <a:lnTo>
                    <a:pt x="250" y="627"/>
                  </a:lnTo>
                  <a:lnTo>
                    <a:pt x="238" y="651"/>
                  </a:lnTo>
                  <a:lnTo>
                    <a:pt x="238" y="688"/>
                  </a:lnTo>
                  <a:lnTo>
                    <a:pt x="226" y="712"/>
                  </a:lnTo>
                  <a:lnTo>
                    <a:pt x="226" y="736"/>
                  </a:lnTo>
                  <a:lnTo>
                    <a:pt x="214" y="748"/>
                  </a:lnTo>
                  <a:lnTo>
                    <a:pt x="214" y="760"/>
                  </a:lnTo>
                  <a:lnTo>
                    <a:pt x="167" y="808"/>
                  </a:lnTo>
                  <a:lnTo>
                    <a:pt x="131" y="808"/>
                  </a:lnTo>
                  <a:lnTo>
                    <a:pt x="107" y="796"/>
                  </a:lnTo>
                  <a:lnTo>
                    <a:pt x="95" y="784"/>
                  </a:lnTo>
                  <a:lnTo>
                    <a:pt x="95" y="748"/>
                  </a:lnTo>
                  <a:lnTo>
                    <a:pt x="107" y="736"/>
                  </a:lnTo>
                  <a:lnTo>
                    <a:pt x="107" y="688"/>
                  </a:lnTo>
                  <a:lnTo>
                    <a:pt x="226" y="265"/>
                  </a:lnTo>
                  <a:lnTo>
                    <a:pt x="238" y="217"/>
                  </a:lnTo>
                  <a:lnTo>
                    <a:pt x="250" y="193"/>
                  </a:lnTo>
                  <a:lnTo>
                    <a:pt x="250" y="84"/>
                  </a:lnTo>
                  <a:lnTo>
                    <a:pt x="238" y="60"/>
                  </a:lnTo>
                  <a:lnTo>
                    <a:pt x="214" y="36"/>
                  </a:lnTo>
                  <a:lnTo>
                    <a:pt x="191" y="36"/>
                  </a:lnTo>
                  <a:lnTo>
                    <a:pt x="131" y="60"/>
                  </a:lnTo>
                  <a:lnTo>
                    <a:pt x="95" y="132"/>
                  </a:lnTo>
                  <a:lnTo>
                    <a:pt x="59" y="253"/>
                  </a:lnTo>
                  <a:lnTo>
                    <a:pt x="47" y="277"/>
                  </a:lnTo>
                  <a:lnTo>
                    <a:pt x="47" y="289"/>
                  </a:lnTo>
                  <a:lnTo>
                    <a:pt x="12" y="289"/>
                  </a:lnTo>
                  <a:lnTo>
                    <a:pt x="0" y="277"/>
                  </a:lnTo>
                  <a:lnTo>
                    <a:pt x="0" y="253"/>
                  </a:lnTo>
                  <a:lnTo>
                    <a:pt x="12" y="229"/>
                  </a:lnTo>
                  <a:lnTo>
                    <a:pt x="12" y="205"/>
                  </a:lnTo>
                  <a:lnTo>
                    <a:pt x="47" y="96"/>
                  </a:lnTo>
                  <a:lnTo>
                    <a:pt x="59" y="84"/>
                  </a:lnTo>
                  <a:lnTo>
                    <a:pt x="83" y="36"/>
                  </a:lnTo>
                  <a:lnTo>
                    <a:pt x="107" y="2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7" name="Freeform 95"/>
            <p:cNvSpPr>
              <a:spLocks/>
            </p:cNvSpPr>
            <p:nvPr/>
          </p:nvSpPr>
          <p:spPr bwMode="auto">
            <a:xfrm>
              <a:off x="39132" y="6428"/>
              <a:ext cx="417" cy="179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48" y="13"/>
                </a:cxn>
                <a:cxn ang="0">
                  <a:pos x="155" y="121"/>
                </a:cxn>
                <a:cxn ang="0">
                  <a:pos x="227" y="218"/>
                </a:cxn>
                <a:cxn ang="0">
                  <a:pos x="298" y="338"/>
                </a:cxn>
                <a:cxn ang="0">
                  <a:pos x="370" y="532"/>
                </a:cxn>
                <a:cxn ang="0">
                  <a:pos x="406" y="725"/>
                </a:cxn>
                <a:cxn ang="0">
                  <a:pos x="417" y="894"/>
                </a:cxn>
                <a:cxn ang="0">
                  <a:pos x="417" y="906"/>
                </a:cxn>
                <a:cxn ang="0">
                  <a:pos x="406" y="1063"/>
                </a:cxn>
                <a:cxn ang="0">
                  <a:pos x="382" y="1256"/>
                </a:cxn>
                <a:cxn ang="0">
                  <a:pos x="310" y="1449"/>
                </a:cxn>
                <a:cxn ang="0">
                  <a:pos x="239" y="1569"/>
                </a:cxn>
                <a:cxn ang="0">
                  <a:pos x="167" y="1666"/>
                </a:cxn>
                <a:cxn ang="0">
                  <a:pos x="48" y="1787"/>
                </a:cxn>
                <a:cxn ang="0">
                  <a:pos x="24" y="1799"/>
                </a:cxn>
                <a:cxn ang="0">
                  <a:pos x="0" y="1775"/>
                </a:cxn>
                <a:cxn ang="0">
                  <a:pos x="0" y="1763"/>
                </a:cxn>
                <a:cxn ang="0">
                  <a:pos x="24" y="1738"/>
                </a:cxn>
                <a:cxn ang="0">
                  <a:pos x="143" y="1594"/>
                </a:cxn>
                <a:cxn ang="0">
                  <a:pos x="227" y="1437"/>
                </a:cxn>
                <a:cxn ang="0">
                  <a:pos x="274" y="1256"/>
                </a:cxn>
                <a:cxn ang="0">
                  <a:pos x="298" y="1075"/>
                </a:cxn>
                <a:cxn ang="0">
                  <a:pos x="310" y="894"/>
                </a:cxn>
                <a:cxn ang="0">
                  <a:pos x="298" y="628"/>
                </a:cxn>
                <a:cxn ang="0">
                  <a:pos x="239" y="411"/>
                </a:cxn>
                <a:cxn ang="0">
                  <a:pos x="155" y="218"/>
                </a:cxn>
                <a:cxn ang="0">
                  <a:pos x="36" y="61"/>
                </a:cxn>
                <a:cxn ang="0">
                  <a:pos x="12" y="49"/>
                </a:cxn>
                <a:cxn ang="0">
                  <a:pos x="0" y="37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417" h="1799">
                  <a:moveTo>
                    <a:pt x="24" y="0"/>
                  </a:moveTo>
                  <a:lnTo>
                    <a:pt x="48" y="13"/>
                  </a:lnTo>
                  <a:lnTo>
                    <a:pt x="155" y="121"/>
                  </a:lnTo>
                  <a:lnTo>
                    <a:pt x="227" y="218"/>
                  </a:lnTo>
                  <a:lnTo>
                    <a:pt x="298" y="338"/>
                  </a:lnTo>
                  <a:lnTo>
                    <a:pt x="370" y="532"/>
                  </a:lnTo>
                  <a:lnTo>
                    <a:pt x="406" y="725"/>
                  </a:lnTo>
                  <a:lnTo>
                    <a:pt x="417" y="894"/>
                  </a:lnTo>
                  <a:lnTo>
                    <a:pt x="417" y="906"/>
                  </a:lnTo>
                  <a:lnTo>
                    <a:pt x="406" y="1063"/>
                  </a:lnTo>
                  <a:lnTo>
                    <a:pt x="382" y="1256"/>
                  </a:lnTo>
                  <a:lnTo>
                    <a:pt x="310" y="1449"/>
                  </a:lnTo>
                  <a:lnTo>
                    <a:pt x="239" y="1569"/>
                  </a:lnTo>
                  <a:lnTo>
                    <a:pt x="167" y="1666"/>
                  </a:lnTo>
                  <a:lnTo>
                    <a:pt x="48" y="1787"/>
                  </a:lnTo>
                  <a:lnTo>
                    <a:pt x="24" y="1799"/>
                  </a:lnTo>
                  <a:lnTo>
                    <a:pt x="0" y="1775"/>
                  </a:lnTo>
                  <a:lnTo>
                    <a:pt x="0" y="1763"/>
                  </a:lnTo>
                  <a:lnTo>
                    <a:pt x="24" y="1738"/>
                  </a:lnTo>
                  <a:lnTo>
                    <a:pt x="143" y="1594"/>
                  </a:lnTo>
                  <a:lnTo>
                    <a:pt x="227" y="1437"/>
                  </a:lnTo>
                  <a:lnTo>
                    <a:pt x="274" y="1256"/>
                  </a:lnTo>
                  <a:lnTo>
                    <a:pt x="298" y="1075"/>
                  </a:lnTo>
                  <a:lnTo>
                    <a:pt x="310" y="894"/>
                  </a:lnTo>
                  <a:lnTo>
                    <a:pt x="298" y="628"/>
                  </a:lnTo>
                  <a:lnTo>
                    <a:pt x="239" y="411"/>
                  </a:lnTo>
                  <a:lnTo>
                    <a:pt x="155" y="218"/>
                  </a:lnTo>
                  <a:lnTo>
                    <a:pt x="36" y="61"/>
                  </a:lnTo>
                  <a:lnTo>
                    <a:pt x="12" y="49"/>
                  </a:lnTo>
                  <a:lnTo>
                    <a:pt x="0" y="37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88" name="Freeform 96"/>
            <p:cNvSpPr>
              <a:spLocks/>
            </p:cNvSpPr>
            <p:nvPr/>
          </p:nvSpPr>
          <p:spPr bwMode="auto">
            <a:xfrm>
              <a:off x="39907" y="7575"/>
              <a:ext cx="191" cy="193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131" y="12"/>
                </a:cxn>
                <a:cxn ang="0">
                  <a:pos x="167" y="36"/>
                </a:cxn>
                <a:cxn ang="0">
                  <a:pos x="179" y="60"/>
                </a:cxn>
                <a:cxn ang="0">
                  <a:pos x="191" y="97"/>
                </a:cxn>
                <a:cxn ang="0">
                  <a:pos x="167" y="169"/>
                </a:cxn>
                <a:cxn ang="0">
                  <a:pos x="95" y="193"/>
                </a:cxn>
                <a:cxn ang="0">
                  <a:pos x="60" y="181"/>
                </a:cxn>
                <a:cxn ang="0">
                  <a:pos x="36" y="169"/>
                </a:cxn>
                <a:cxn ang="0">
                  <a:pos x="12" y="133"/>
                </a:cxn>
                <a:cxn ang="0">
                  <a:pos x="0" y="97"/>
                </a:cxn>
                <a:cxn ang="0">
                  <a:pos x="12" y="60"/>
                </a:cxn>
                <a:cxn ang="0">
                  <a:pos x="60" y="12"/>
                </a:cxn>
                <a:cxn ang="0">
                  <a:pos x="95" y="0"/>
                </a:cxn>
              </a:cxnLst>
              <a:rect l="0" t="0" r="r" b="b"/>
              <a:pathLst>
                <a:path w="191" h="193">
                  <a:moveTo>
                    <a:pt x="95" y="0"/>
                  </a:moveTo>
                  <a:lnTo>
                    <a:pt x="131" y="12"/>
                  </a:lnTo>
                  <a:lnTo>
                    <a:pt x="167" y="36"/>
                  </a:lnTo>
                  <a:lnTo>
                    <a:pt x="179" y="60"/>
                  </a:lnTo>
                  <a:lnTo>
                    <a:pt x="191" y="97"/>
                  </a:lnTo>
                  <a:lnTo>
                    <a:pt x="167" y="169"/>
                  </a:lnTo>
                  <a:lnTo>
                    <a:pt x="95" y="193"/>
                  </a:lnTo>
                  <a:lnTo>
                    <a:pt x="60" y="181"/>
                  </a:lnTo>
                  <a:lnTo>
                    <a:pt x="36" y="169"/>
                  </a:lnTo>
                  <a:lnTo>
                    <a:pt x="12" y="133"/>
                  </a:lnTo>
                  <a:lnTo>
                    <a:pt x="0" y="97"/>
                  </a:lnTo>
                  <a:lnTo>
                    <a:pt x="12" y="60"/>
                  </a:lnTo>
                  <a:lnTo>
                    <a:pt x="60" y="1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81" y="1023609"/>
            <a:ext cx="1923863" cy="2404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看圖說故事</a:t>
            </a:r>
            <a:endParaRPr lang="zh-TW" altLang="en-US" dirty="0"/>
          </a:p>
        </p:txBody>
      </p:sp>
      <p:sp>
        <p:nvSpPr>
          <p:cNvPr id="9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7815B-3A87-4FAF-B22E-6E4B52136290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1480706" name="Oval 2"/>
          <p:cNvSpPr>
            <a:spLocks noChangeArrowheads="1"/>
          </p:cNvSpPr>
          <p:nvPr/>
        </p:nvSpPr>
        <p:spPr bwMode="auto">
          <a:xfrm>
            <a:off x="7164388" y="2708920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07" name="Oval 3"/>
          <p:cNvSpPr>
            <a:spLocks noChangeArrowheads="1"/>
          </p:cNvSpPr>
          <p:nvPr/>
        </p:nvSpPr>
        <p:spPr bwMode="auto">
          <a:xfrm>
            <a:off x="7164388" y="3374083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08" name="Oval 4"/>
          <p:cNvSpPr>
            <a:spLocks noChangeArrowheads="1"/>
          </p:cNvSpPr>
          <p:nvPr/>
        </p:nvSpPr>
        <p:spPr bwMode="auto">
          <a:xfrm>
            <a:off x="7164388" y="404083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09" name="Oval 5"/>
          <p:cNvSpPr>
            <a:spLocks noChangeArrowheads="1"/>
          </p:cNvSpPr>
          <p:nvPr/>
        </p:nvSpPr>
        <p:spPr bwMode="auto">
          <a:xfrm>
            <a:off x="7164388" y="470599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10" name="Oval 6"/>
          <p:cNvSpPr>
            <a:spLocks noChangeArrowheads="1"/>
          </p:cNvSpPr>
          <p:nvPr/>
        </p:nvSpPr>
        <p:spPr bwMode="auto">
          <a:xfrm>
            <a:off x="7164388" y="537274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11" name="AutoShape 7"/>
          <p:cNvCxnSpPr>
            <a:cxnSpLocks noChangeShapeType="1"/>
            <a:stCxn id="1480707" idx="6"/>
            <a:endCxn id="1480706" idx="2"/>
          </p:cNvCxnSpPr>
          <p:nvPr/>
        </p:nvCxnSpPr>
        <p:spPr bwMode="auto">
          <a:xfrm flipH="1" flipV="1">
            <a:off x="7164388" y="288989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12" name="AutoShape 8"/>
          <p:cNvCxnSpPr>
            <a:cxnSpLocks noChangeShapeType="1"/>
            <a:stCxn id="1480710" idx="6"/>
            <a:endCxn id="1480709" idx="2"/>
          </p:cNvCxnSpPr>
          <p:nvPr/>
        </p:nvCxnSpPr>
        <p:spPr bwMode="auto">
          <a:xfrm flipH="1" flipV="1">
            <a:off x="7164388" y="488697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13" name="AutoShape 9"/>
          <p:cNvCxnSpPr>
            <a:cxnSpLocks noChangeShapeType="1"/>
            <a:stCxn id="1480708" idx="6"/>
            <a:endCxn id="1480707" idx="2"/>
          </p:cNvCxnSpPr>
          <p:nvPr/>
        </p:nvCxnSpPr>
        <p:spPr bwMode="auto">
          <a:xfrm flipH="1" flipV="1">
            <a:off x="7164388" y="355505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14" name="AutoShape 10"/>
          <p:cNvCxnSpPr>
            <a:cxnSpLocks noChangeShapeType="1"/>
            <a:stCxn id="1480709" idx="6"/>
            <a:endCxn id="1480708" idx="2"/>
          </p:cNvCxnSpPr>
          <p:nvPr/>
        </p:nvCxnSpPr>
        <p:spPr bwMode="auto">
          <a:xfrm flipH="1" flipV="1">
            <a:off x="7164388" y="422180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16" name="Oval 12"/>
          <p:cNvSpPr>
            <a:spLocks noChangeArrowheads="1"/>
          </p:cNvSpPr>
          <p:nvPr/>
        </p:nvSpPr>
        <p:spPr bwMode="auto">
          <a:xfrm>
            <a:off x="1187450" y="2708920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17" name="Oval 13"/>
          <p:cNvSpPr>
            <a:spLocks noChangeArrowheads="1"/>
          </p:cNvSpPr>
          <p:nvPr/>
        </p:nvSpPr>
        <p:spPr bwMode="auto">
          <a:xfrm>
            <a:off x="1187450" y="3374083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18" name="Oval 14"/>
          <p:cNvSpPr>
            <a:spLocks noChangeArrowheads="1"/>
          </p:cNvSpPr>
          <p:nvPr/>
        </p:nvSpPr>
        <p:spPr bwMode="auto">
          <a:xfrm>
            <a:off x="1187450" y="404083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19" name="Oval 15"/>
          <p:cNvSpPr>
            <a:spLocks noChangeArrowheads="1"/>
          </p:cNvSpPr>
          <p:nvPr/>
        </p:nvSpPr>
        <p:spPr bwMode="auto">
          <a:xfrm>
            <a:off x="1187450" y="470599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20" name="Oval 16"/>
          <p:cNvSpPr>
            <a:spLocks noChangeArrowheads="1"/>
          </p:cNvSpPr>
          <p:nvPr/>
        </p:nvSpPr>
        <p:spPr bwMode="auto">
          <a:xfrm>
            <a:off x="1187450" y="537274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21" name="AutoShape 17"/>
          <p:cNvCxnSpPr>
            <a:cxnSpLocks noChangeShapeType="1"/>
            <a:stCxn id="1480717" idx="6"/>
            <a:endCxn id="1480716" idx="2"/>
          </p:cNvCxnSpPr>
          <p:nvPr/>
        </p:nvCxnSpPr>
        <p:spPr bwMode="auto">
          <a:xfrm flipH="1" flipV="1">
            <a:off x="1187450" y="288989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22" name="AutoShape 18"/>
          <p:cNvCxnSpPr>
            <a:cxnSpLocks noChangeShapeType="1"/>
            <a:stCxn id="1480720" idx="6"/>
            <a:endCxn id="1480719" idx="2"/>
          </p:cNvCxnSpPr>
          <p:nvPr/>
        </p:nvCxnSpPr>
        <p:spPr bwMode="auto">
          <a:xfrm flipH="1" flipV="1">
            <a:off x="1187450" y="488697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23" name="AutoShape 19"/>
          <p:cNvCxnSpPr>
            <a:cxnSpLocks noChangeShapeType="1"/>
            <a:stCxn id="1480718" idx="6"/>
            <a:endCxn id="1480717" idx="2"/>
          </p:cNvCxnSpPr>
          <p:nvPr/>
        </p:nvCxnSpPr>
        <p:spPr bwMode="auto">
          <a:xfrm flipH="1" flipV="1">
            <a:off x="1187450" y="355505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24" name="AutoShape 20"/>
          <p:cNvCxnSpPr>
            <a:cxnSpLocks noChangeShapeType="1"/>
            <a:stCxn id="1480719" idx="6"/>
            <a:endCxn id="1480718" idx="2"/>
          </p:cNvCxnSpPr>
          <p:nvPr/>
        </p:nvCxnSpPr>
        <p:spPr bwMode="auto">
          <a:xfrm flipH="1" flipV="1">
            <a:off x="1187450" y="422180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25" name="Oval 21"/>
          <p:cNvSpPr>
            <a:spLocks noChangeArrowheads="1"/>
          </p:cNvSpPr>
          <p:nvPr/>
        </p:nvSpPr>
        <p:spPr bwMode="auto">
          <a:xfrm>
            <a:off x="1933575" y="2708920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26" name="Oval 22"/>
          <p:cNvSpPr>
            <a:spLocks noChangeArrowheads="1"/>
          </p:cNvSpPr>
          <p:nvPr/>
        </p:nvSpPr>
        <p:spPr bwMode="auto">
          <a:xfrm>
            <a:off x="1933575" y="3374083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27" name="Oval 23"/>
          <p:cNvSpPr>
            <a:spLocks noChangeArrowheads="1"/>
          </p:cNvSpPr>
          <p:nvPr/>
        </p:nvSpPr>
        <p:spPr bwMode="auto">
          <a:xfrm>
            <a:off x="1933575" y="404083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28" name="Oval 24"/>
          <p:cNvSpPr>
            <a:spLocks noChangeArrowheads="1"/>
          </p:cNvSpPr>
          <p:nvPr/>
        </p:nvSpPr>
        <p:spPr bwMode="auto">
          <a:xfrm>
            <a:off x="1933575" y="470599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29" name="Oval 25"/>
          <p:cNvSpPr>
            <a:spLocks noChangeArrowheads="1"/>
          </p:cNvSpPr>
          <p:nvPr/>
        </p:nvSpPr>
        <p:spPr bwMode="auto">
          <a:xfrm>
            <a:off x="1933575" y="537274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30" name="AutoShape 26"/>
          <p:cNvCxnSpPr>
            <a:cxnSpLocks noChangeShapeType="1"/>
            <a:stCxn id="1480726" idx="6"/>
            <a:endCxn id="1480725" idx="2"/>
          </p:cNvCxnSpPr>
          <p:nvPr/>
        </p:nvCxnSpPr>
        <p:spPr bwMode="auto">
          <a:xfrm flipH="1" flipV="1">
            <a:off x="1933575" y="288989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31" name="AutoShape 27"/>
          <p:cNvCxnSpPr>
            <a:cxnSpLocks noChangeShapeType="1"/>
            <a:stCxn id="1480729" idx="6"/>
            <a:endCxn id="1480728" idx="2"/>
          </p:cNvCxnSpPr>
          <p:nvPr/>
        </p:nvCxnSpPr>
        <p:spPr bwMode="auto">
          <a:xfrm flipH="1" flipV="1">
            <a:off x="1933575" y="488697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32" name="AutoShape 28"/>
          <p:cNvCxnSpPr>
            <a:cxnSpLocks noChangeShapeType="1"/>
            <a:stCxn id="1480727" idx="6"/>
            <a:endCxn id="1480726" idx="2"/>
          </p:cNvCxnSpPr>
          <p:nvPr/>
        </p:nvCxnSpPr>
        <p:spPr bwMode="auto">
          <a:xfrm flipH="1" flipV="1">
            <a:off x="1933575" y="355505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33" name="AutoShape 29"/>
          <p:cNvCxnSpPr>
            <a:cxnSpLocks noChangeShapeType="1"/>
            <a:stCxn id="1480728" idx="6"/>
            <a:endCxn id="1480727" idx="2"/>
          </p:cNvCxnSpPr>
          <p:nvPr/>
        </p:nvCxnSpPr>
        <p:spPr bwMode="auto">
          <a:xfrm flipH="1" flipV="1">
            <a:off x="1933575" y="422180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34" name="Oval 30"/>
          <p:cNvSpPr>
            <a:spLocks noChangeArrowheads="1"/>
          </p:cNvSpPr>
          <p:nvPr/>
        </p:nvSpPr>
        <p:spPr bwMode="auto">
          <a:xfrm>
            <a:off x="5668963" y="2708920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35" name="Oval 31"/>
          <p:cNvSpPr>
            <a:spLocks noChangeArrowheads="1"/>
          </p:cNvSpPr>
          <p:nvPr/>
        </p:nvSpPr>
        <p:spPr bwMode="auto">
          <a:xfrm>
            <a:off x="5668963" y="3374083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36" name="Oval 32"/>
          <p:cNvSpPr>
            <a:spLocks noChangeArrowheads="1"/>
          </p:cNvSpPr>
          <p:nvPr/>
        </p:nvSpPr>
        <p:spPr bwMode="auto">
          <a:xfrm>
            <a:off x="5668963" y="404083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37" name="Oval 33"/>
          <p:cNvSpPr>
            <a:spLocks noChangeArrowheads="1"/>
          </p:cNvSpPr>
          <p:nvPr/>
        </p:nvSpPr>
        <p:spPr bwMode="auto">
          <a:xfrm>
            <a:off x="5668963" y="470599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38" name="Oval 34"/>
          <p:cNvSpPr>
            <a:spLocks noChangeArrowheads="1"/>
          </p:cNvSpPr>
          <p:nvPr/>
        </p:nvSpPr>
        <p:spPr bwMode="auto">
          <a:xfrm>
            <a:off x="5668963" y="537274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39" name="AutoShape 35"/>
          <p:cNvCxnSpPr>
            <a:cxnSpLocks noChangeShapeType="1"/>
            <a:stCxn id="1480735" idx="6"/>
            <a:endCxn id="1480734" idx="2"/>
          </p:cNvCxnSpPr>
          <p:nvPr/>
        </p:nvCxnSpPr>
        <p:spPr bwMode="auto">
          <a:xfrm flipH="1" flipV="1">
            <a:off x="5668963" y="288989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40" name="AutoShape 36"/>
          <p:cNvCxnSpPr>
            <a:cxnSpLocks noChangeShapeType="1"/>
            <a:stCxn id="1480738" idx="6"/>
            <a:endCxn id="1480737" idx="2"/>
          </p:cNvCxnSpPr>
          <p:nvPr/>
        </p:nvCxnSpPr>
        <p:spPr bwMode="auto">
          <a:xfrm flipH="1" flipV="1">
            <a:off x="5668963" y="488697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41" name="AutoShape 37"/>
          <p:cNvCxnSpPr>
            <a:cxnSpLocks noChangeShapeType="1"/>
            <a:stCxn id="1480736" idx="6"/>
            <a:endCxn id="1480735" idx="2"/>
          </p:cNvCxnSpPr>
          <p:nvPr/>
        </p:nvCxnSpPr>
        <p:spPr bwMode="auto">
          <a:xfrm flipH="1" flipV="1">
            <a:off x="5668963" y="355505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42" name="AutoShape 38"/>
          <p:cNvCxnSpPr>
            <a:cxnSpLocks noChangeShapeType="1"/>
            <a:stCxn id="1480737" idx="6"/>
            <a:endCxn id="1480736" idx="2"/>
          </p:cNvCxnSpPr>
          <p:nvPr/>
        </p:nvCxnSpPr>
        <p:spPr bwMode="auto">
          <a:xfrm flipH="1" flipV="1">
            <a:off x="5668963" y="422180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43" name="Oval 39"/>
          <p:cNvSpPr>
            <a:spLocks noChangeArrowheads="1"/>
          </p:cNvSpPr>
          <p:nvPr/>
        </p:nvSpPr>
        <p:spPr bwMode="auto">
          <a:xfrm>
            <a:off x="3427413" y="2708920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44" name="Oval 40"/>
          <p:cNvSpPr>
            <a:spLocks noChangeArrowheads="1"/>
          </p:cNvSpPr>
          <p:nvPr/>
        </p:nvSpPr>
        <p:spPr bwMode="auto">
          <a:xfrm>
            <a:off x="3427413" y="3374083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45" name="Oval 41"/>
          <p:cNvSpPr>
            <a:spLocks noChangeArrowheads="1"/>
          </p:cNvSpPr>
          <p:nvPr/>
        </p:nvSpPr>
        <p:spPr bwMode="auto">
          <a:xfrm>
            <a:off x="3427413" y="404083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46" name="Oval 42"/>
          <p:cNvSpPr>
            <a:spLocks noChangeArrowheads="1"/>
          </p:cNvSpPr>
          <p:nvPr/>
        </p:nvSpPr>
        <p:spPr bwMode="auto">
          <a:xfrm>
            <a:off x="3427413" y="470599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47" name="Oval 43"/>
          <p:cNvSpPr>
            <a:spLocks noChangeArrowheads="1"/>
          </p:cNvSpPr>
          <p:nvPr/>
        </p:nvSpPr>
        <p:spPr bwMode="auto">
          <a:xfrm>
            <a:off x="3427413" y="537274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48" name="AutoShape 44"/>
          <p:cNvCxnSpPr>
            <a:cxnSpLocks noChangeShapeType="1"/>
            <a:stCxn id="1480744" idx="6"/>
            <a:endCxn id="1480743" idx="2"/>
          </p:cNvCxnSpPr>
          <p:nvPr/>
        </p:nvCxnSpPr>
        <p:spPr bwMode="auto">
          <a:xfrm flipH="1" flipV="1">
            <a:off x="3427413" y="288989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49" name="AutoShape 45"/>
          <p:cNvCxnSpPr>
            <a:cxnSpLocks noChangeShapeType="1"/>
            <a:stCxn id="1480747" idx="6"/>
            <a:endCxn id="1480746" idx="2"/>
          </p:cNvCxnSpPr>
          <p:nvPr/>
        </p:nvCxnSpPr>
        <p:spPr bwMode="auto">
          <a:xfrm flipH="1" flipV="1">
            <a:off x="3427413" y="488697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50" name="AutoShape 46"/>
          <p:cNvCxnSpPr>
            <a:cxnSpLocks noChangeShapeType="1"/>
            <a:stCxn id="1480745" idx="6"/>
            <a:endCxn id="1480744" idx="2"/>
          </p:cNvCxnSpPr>
          <p:nvPr/>
        </p:nvCxnSpPr>
        <p:spPr bwMode="auto">
          <a:xfrm flipH="1" flipV="1">
            <a:off x="3427413" y="355505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51" name="AutoShape 47"/>
          <p:cNvCxnSpPr>
            <a:cxnSpLocks noChangeShapeType="1"/>
            <a:stCxn id="1480746" idx="6"/>
            <a:endCxn id="1480745" idx="2"/>
          </p:cNvCxnSpPr>
          <p:nvPr/>
        </p:nvCxnSpPr>
        <p:spPr bwMode="auto">
          <a:xfrm flipH="1" flipV="1">
            <a:off x="3427413" y="422180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52" name="Oval 48"/>
          <p:cNvSpPr>
            <a:spLocks noChangeArrowheads="1"/>
          </p:cNvSpPr>
          <p:nvPr/>
        </p:nvSpPr>
        <p:spPr bwMode="auto">
          <a:xfrm>
            <a:off x="4922838" y="2708920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53" name="Oval 49"/>
          <p:cNvSpPr>
            <a:spLocks noChangeArrowheads="1"/>
          </p:cNvSpPr>
          <p:nvPr/>
        </p:nvSpPr>
        <p:spPr bwMode="auto">
          <a:xfrm>
            <a:off x="4922838" y="3374083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54" name="Oval 50"/>
          <p:cNvSpPr>
            <a:spLocks noChangeArrowheads="1"/>
          </p:cNvSpPr>
          <p:nvPr/>
        </p:nvSpPr>
        <p:spPr bwMode="auto">
          <a:xfrm>
            <a:off x="4922838" y="404083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55" name="Oval 51"/>
          <p:cNvSpPr>
            <a:spLocks noChangeArrowheads="1"/>
          </p:cNvSpPr>
          <p:nvPr/>
        </p:nvSpPr>
        <p:spPr bwMode="auto">
          <a:xfrm>
            <a:off x="4922838" y="470599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56" name="Oval 52"/>
          <p:cNvSpPr>
            <a:spLocks noChangeArrowheads="1"/>
          </p:cNvSpPr>
          <p:nvPr/>
        </p:nvSpPr>
        <p:spPr bwMode="auto">
          <a:xfrm>
            <a:off x="4922838" y="537274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57" name="AutoShape 53"/>
          <p:cNvCxnSpPr>
            <a:cxnSpLocks noChangeShapeType="1"/>
            <a:stCxn id="1480753" idx="6"/>
            <a:endCxn id="1480752" idx="2"/>
          </p:cNvCxnSpPr>
          <p:nvPr/>
        </p:nvCxnSpPr>
        <p:spPr bwMode="auto">
          <a:xfrm flipH="1" flipV="1">
            <a:off x="4922838" y="288989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58" name="AutoShape 54"/>
          <p:cNvCxnSpPr>
            <a:cxnSpLocks noChangeShapeType="1"/>
            <a:stCxn id="1480756" idx="6"/>
            <a:endCxn id="1480755" idx="2"/>
          </p:cNvCxnSpPr>
          <p:nvPr/>
        </p:nvCxnSpPr>
        <p:spPr bwMode="auto">
          <a:xfrm flipH="1" flipV="1">
            <a:off x="4922838" y="488697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59" name="AutoShape 55"/>
          <p:cNvCxnSpPr>
            <a:cxnSpLocks noChangeShapeType="1"/>
            <a:stCxn id="1480754" idx="6"/>
            <a:endCxn id="1480753" idx="2"/>
          </p:cNvCxnSpPr>
          <p:nvPr/>
        </p:nvCxnSpPr>
        <p:spPr bwMode="auto">
          <a:xfrm flipH="1" flipV="1">
            <a:off x="4922838" y="355505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60" name="AutoShape 56"/>
          <p:cNvCxnSpPr>
            <a:cxnSpLocks noChangeShapeType="1"/>
            <a:stCxn id="1480755" idx="6"/>
            <a:endCxn id="1480754" idx="2"/>
          </p:cNvCxnSpPr>
          <p:nvPr/>
        </p:nvCxnSpPr>
        <p:spPr bwMode="auto">
          <a:xfrm flipH="1" flipV="1">
            <a:off x="4922838" y="422180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61" name="Oval 57"/>
          <p:cNvSpPr>
            <a:spLocks noChangeArrowheads="1"/>
          </p:cNvSpPr>
          <p:nvPr/>
        </p:nvSpPr>
        <p:spPr bwMode="auto">
          <a:xfrm>
            <a:off x="2681288" y="2708920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62" name="Oval 58"/>
          <p:cNvSpPr>
            <a:spLocks noChangeArrowheads="1"/>
          </p:cNvSpPr>
          <p:nvPr/>
        </p:nvSpPr>
        <p:spPr bwMode="auto">
          <a:xfrm>
            <a:off x="2681288" y="3374083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63" name="Oval 59"/>
          <p:cNvSpPr>
            <a:spLocks noChangeArrowheads="1"/>
          </p:cNvSpPr>
          <p:nvPr/>
        </p:nvSpPr>
        <p:spPr bwMode="auto">
          <a:xfrm>
            <a:off x="2681288" y="404083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64" name="Oval 60"/>
          <p:cNvSpPr>
            <a:spLocks noChangeArrowheads="1"/>
          </p:cNvSpPr>
          <p:nvPr/>
        </p:nvSpPr>
        <p:spPr bwMode="auto">
          <a:xfrm>
            <a:off x="2681288" y="470599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65" name="Oval 61"/>
          <p:cNvSpPr>
            <a:spLocks noChangeArrowheads="1"/>
          </p:cNvSpPr>
          <p:nvPr/>
        </p:nvSpPr>
        <p:spPr bwMode="auto">
          <a:xfrm>
            <a:off x="2681288" y="5372745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66" name="AutoShape 62"/>
          <p:cNvCxnSpPr>
            <a:cxnSpLocks noChangeShapeType="1"/>
            <a:stCxn id="1480762" idx="6"/>
            <a:endCxn id="1480761" idx="2"/>
          </p:cNvCxnSpPr>
          <p:nvPr/>
        </p:nvCxnSpPr>
        <p:spPr bwMode="auto">
          <a:xfrm flipH="1" flipV="1">
            <a:off x="2681288" y="288989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67" name="AutoShape 63"/>
          <p:cNvCxnSpPr>
            <a:cxnSpLocks noChangeShapeType="1"/>
            <a:stCxn id="1480765" idx="6"/>
            <a:endCxn id="1480764" idx="2"/>
          </p:cNvCxnSpPr>
          <p:nvPr/>
        </p:nvCxnSpPr>
        <p:spPr bwMode="auto">
          <a:xfrm flipH="1" flipV="1">
            <a:off x="2681288" y="488697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68" name="AutoShape 64"/>
          <p:cNvCxnSpPr>
            <a:cxnSpLocks noChangeShapeType="1"/>
            <a:stCxn id="1480763" idx="6"/>
            <a:endCxn id="1480762" idx="2"/>
          </p:cNvCxnSpPr>
          <p:nvPr/>
        </p:nvCxnSpPr>
        <p:spPr bwMode="auto">
          <a:xfrm flipH="1" flipV="1">
            <a:off x="2681288" y="355505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69" name="AutoShape 65"/>
          <p:cNvCxnSpPr>
            <a:cxnSpLocks noChangeShapeType="1"/>
            <a:stCxn id="1480764" idx="6"/>
            <a:endCxn id="1480763" idx="2"/>
          </p:cNvCxnSpPr>
          <p:nvPr/>
        </p:nvCxnSpPr>
        <p:spPr bwMode="auto">
          <a:xfrm flipH="1" flipV="1">
            <a:off x="2681288" y="422180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70" name="Oval 66"/>
          <p:cNvSpPr>
            <a:spLocks noChangeArrowheads="1"/>
          </p:cNvSpPr>
          <p:nvPr/>
        </p:nvSpPr>
        <p:spPr bwMode="auto">
          <a:xfrm>
            <a:off x="6416675" y="2708920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71" name="Oval 67"/>
          <p:cNvSpPr>
            <a:spLocks noChangeArrowheads="1"/>
          </p:cNvSpPr>
          <p:nvPr/>
        </p:nvSpPr>
        <p:spPr bwMode="auto">
          <a:xfrm>
            <a:off x="6416675" y="3374083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72" name="Oval 68"/>
          <p:cNvSpPr>
            <a:spLocks noChangeArrowheads="1"/>
          </p:cNvSpPr>
          <p:nvPr/>
        </p:nvSpPr>
        <p:spPr bwMode="auto">
          <a:xfrm>
            <a:off x="6416675" y="404083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73" name="Oval 69"/>
          <p:cNvSpPr>
            <a:spLocks noChangeArrowheads="1"/>
          </p:cNvSpPr>
          <p:nvPr/>
        </p:nvSpPr>
        <p:spPr bwMode="auto">
          <a:xfrm>
            <a:off x="6416675" y="470599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74" name="Oval 70"/>
          <p:cNvSpPr>
            <a:spLocks noChangeArrowheads="1"/>
          </p:cNvSpPr>
          <p:nvPr/>
        </p:nvSpPr>
        <p:spPr bwMode="auto">
          <a:xfrm>
            <a:off x="6416675" y="537274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75" name="AutoShape 71"/>
          <p:cNvCxnSpPr>
            <a:cxnSpLocks noChangeShapeType="1"/>
            <a:stCxn id="1480771" idx="6"/>
            <a:endCxn id="1480770" idx="2"/>
          </p:cNvCxnSpPr>
          <p:nvPr/>
        </p:nvCxnSpPr>
        <p:spPr bwMode="auto">
          <a:xfrm flipH="1" flipV="1">
            <a:off x="6416675" y="288989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76" name="AutoShape 72"/>
          <p:cNvCxnSpPr>
            <a:cxnSpLocks noChangeShapeType="1"/>
            <a:stCxn id="1480774" idx="6"/>
            <a:endCxn id="1480773" idx="2"/>
          </p:cNvCxnSpPr>
          <p:nvPr/>
        </p:nvCxnSpPr>
        <p:spPr bwMode="auto">
          <a:xfrm flipH="1" flipV="1">
            <a:off x="6416675" y="488697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77" name="AutoShape 73"/>
          <p:cNvCxnSpPr>
            <a:cxnSpLocks noChangeShapeType="1"/>
            <a:stCxn id="1480772" idx="6"/>
            <a:endCxn id="1480771" idx="2"/>
          </p:cNvCxnSpPr>
          <p:nvPr/>
        </p:nvCxnSpPr>
        <p:spPr bwMode="auto">
          <a:xfrm flipH="1" flipV="1">
            <a:off x="6416675" y="355505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78" name="AutoShape 74"/>
          <p:cNvCxnSpPr>
            <a:cxnSpLocks noChangeShapeType="1"/>
            <a:stCxn id="1480773" idx="6"/>
            <a:endCxn id="1480772" idx="2"/>
          </p:cNvCxnSpPr>
          <p:nvPr/>
        </p:nvCxnSpPr>
        <p:spPr bwMode="auto">
          <a:xfrm flipH="1" flipV="1">
            <a:off x="6416675" y="422180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0779" name="Oval 75"/>
          <p:cNvSpPr>
            <a:spLocks noChangeArrowheads="1"/>
          </p:cNvSpPr>
          <p:nvPr/>
        </p:nvSpPr>
        <p:spPr bwMode="auto">
          <a:xfrm>
            <a:off x="4175125" y="2708920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80" name="Oval 76"/>
          <p:cNvSpPr>
            <a:spLocks noChangeArrowheads="1"/>
          </p:cNvSpPr>
          <p:nvPr/>
        </p:nvSpPr>
        <p:spPr bwMode="auto">
          <a:xfrm>
            <a:off x="4175125" y="3374083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81" name="Oval 77"/>
          <p:cNvSpPr>
            <a:spLocks noChangeArrowheads="1"/>
          </p:cNvSpPr>
          <p:nvPr/>
        </p:nvSpPr>
        <p:spPr bwMode="auto">
          <a:xfrm>
            <a:off x="4175125" y="404083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82" name="Oval 78"/>
          <p:cNvSpPr>
            <a:spLocks noChangeArrowheads="1"/>
          </p:cNvSpPr>
          <p:nvPr/>
        </p:nvSpPr>
        <p:spPr bwMode="auto">
          <a:xfrm>
            <a:off x="4175125" y="470599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0783" name="Oval 79"/>
          <p:cNvSpPr>
            <a:spLocks noChangeArrowheads="1"/>
          </p:cNvSpPr>
          <p:nvPr/>
        </p:nvSpPr>
        <p:spPr bwMode="auto">
          <a:xfrm>
            <a:off x="4175125" y="5372745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0784" name="AutoShape 80"/>
          <p:cNvCxnSpPr>
            <a:cxnSpLocks noChangeShapeType="1"/>
            <a:stCxn id="1480780" idx="6"/>
            <a:endCxn id="1480779" idx="2"/>
          </p:cNvCxnSpPr>
          <p:nvPr/>
        </p:nvCxnSpPr>
        <p:spPr bwMode="auto">
          <a:xfrm flipH="1" flipV="1">
            <a:off x="4175125" y="288989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85" name="AutoShape 81"/>
          <p:cNvCxnSpPr>
            <a:cxnSpLocks noChangeShapeType="1"/>
            <a:stCxn id="1480783" idx="6"/>
            <a:endCxn id="1480782" idx="2"/>
          </p:cNvCxnSpPr>
          <p:nvPr/>
        </p:nvCxnSpPr>
        <p:spPr bwMode="auto">
          <a:xfrm flipH="1" flipV="1">
            <a:off x="4175125" y="488697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86" name="AutoShape 82"/>
          <p:cNvCxnSpPr>
            <a:cxnSpLocks noChangeShapeType="1"/>
            <a:stCxn id="1480781" idx="6"/>
            <a:endCxn id="1480780" idx="2"/>
          </p:cNvCxnSpPr>
          <p:nvPr/>
        </p:nvCxnSpPr>
        <p:spPr bwMode="auto">
          <a:xfrm flipH="1" flipV="1">
            <a:off x="4175125" y="355505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87" name="AutoShape 83"/>
          <p:cNvCxnSpPr>
            <a:cxnSpLocks noChangeShapeType="1"/>
            <a:stCxn id="1480782" idx="6"/>
            <a:endCxn id="1480781" idx="2"/>
          </p:cNvCxnSpPr>
          <p:nvPr/>
        </p:nvCxnSpPr>
        <p:spPr bwMode="auto">
          <a:xfrm flipH="1" flipV="1">
            <a:off x="4175125" y="422180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88" name="AutoShape 84"/>
          <p:cNvCxnSpPr>
            <a:cxnSpLocks noChangeShapeType="1"/>
            <a:stCxn id="1480708" idx="0"/>
            <a:endCxn id="1480781" idx="0"/>
          </p:cNvCxnSpPr>
          <p:nvPr/>
        </p:nvCxnSpPr>
        <p:spPr bwMode="auto">
          <a:xfrm rot="16200000" flipH="1" flipV="1">
            <a:off x="5849938" y="2546995"/>
            <a:ext cx="1587" cy="2989263"/>
          </a:xfrm>
          <a:prstGeom prst="curvedConnector3">
            <a:avLst>
              <a:gd name="adj1" fmla="val -57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89" name="AutoShape 85"/>
          <p:cNvCxnSpPr>
            <a:cxnSpLocks noChangeShapeType="1"/>
            <a:stCxn id="1480772" idx="0"/>
            <a:endCxn id="1480781" idx="0"/>
          </p:cNvCxnSpPr>
          <p:nvPr/>
        </p:nvCxnSpPr>
        <p:spPr bwMode="auto">
          <a:xfrm rot="16200000" flipH="1" flipV="1">
            <a:off x="5476081" y="2920852"/>
            <a:ext cx="1587" cy="2241550"/>
          </a:xfrm>
          <a:prstGeom prst="curvedConnector3">
            <a:avLst>
              <a:gd name="adj1" fmla="val -42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0" name="AutoShape 86"/>
          <p:cNvCxnSpPr>
            <a:cxnSpLocks noChangeShapeType="1"/>
            <a:stCxn id="1480736" idx="0"/>
            <a:endCxn id="1480781" idx="0"/>
          </p:cNvCxnSpPr>
          <p:nvPr/>
        </p:nvCxnSpPr>
        <p:spPr bwMode="auto">
          <a:xfrm rot="16200000" flipH="1" flipV="1">
            <a:off x="5102225" y="3294708"/>
            <a:ext cx="1587" cy="1493838"/>
          </a:xfrm>
          <a:prstGeom prst="curvedConnector3">
            <a:avLst>
              <a:gd name="adj1" fmla="val -27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1" name="AutoShape 87"/>
          <p:cNvCxnSpPr>
            <a:cxnSpLocks noChangeShapeType="1"/>
            <a:stCxn id="1480754" idx="0"/>
            <a:endCxn id="1480781" idx="0"/>
          </p:cNvCxnSpPr>
          <p:nvPr/>
        </p:nvCxnSpPr>
        <p:spPr bwMode="auto">
          <a:xfrm rot="16200000" flipH="1" flipV="1">
            <a:off x="4729163" y="3667770"/>
            <a:ext cx="1587" cy="747713"/>
          </a:xfrm>
          <a:prstGeom prst="curvedConnector3">
            <a:avLst>
              <a:gd name="adj1" fmla="val -144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2" name="AutoShape 88"/>
          <p:cNvCxnSpPr>
            <a:cxnSpLocks noChangeShapeType="1"/>
            <a:stCxn id="1480781" idx="4"/>
            <a:endCxn id="1480745" idx="4"/>
          </p:cNvCxnSpPr>
          <p:nvPr/>
        </p:nvCxnSpPr>
        <p:spPr bwMode="auto">
          <a:xfrm rot="5400000">
            <a:off x="3981450" y="4028133"/>
            <a:ext cx="1588" cy="747712"/>
          </a:xfrm>
          <a:prstGeom prst="curvedConnector3">
            <a:avLst>
              <a:gd name="adj1" fmla="val 143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3" name="AutoShape 89"/>
          <p:cNvCxnSpPr>
            <a:cxnSpLocks noChangeShapeType="1"/>
            <a:stCxn id="1480781" idx="4"/>
            <a:endCxn id="1480763" idx="4"/>
          </p:cNvCxnSpPr>
          <p:nvPr/>
        </p:nvCxnSpPr>
        <p:spPr bwMode="auto">
          <a:xfrm rot="5400000">
            <a:off x="3608388" y="3655070"/>
            <a:ext cx="1588" cy="1493837"/>
          </a:xfrm>
          <a:prstGeom prst="curvedConnector3">
            <a:avLst>
              <a:gd name="adj1" fmla="val 266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4" name="AutoShape 90"/>
          <p:cNvCxnSpPr>
            <a:cxnSpLocks noChangeShapeType="1"/>
            <a:stCxn id="1480781" idx="4"/>
            <a:endCxn id="1480727" idx="4"/>
          </p:cNvCxnSpPr>
          <p:nvPr/>
        </p:nvCxnSpPr>
        <p:spPr bwMode="auto">
          <a:xfrm rot="5400000">
            <a:off x="3234531" y="3281214"/>
            <a:ext cx="1588" cy="2241550"/>
          </a:xfrm>
          <a:prstGeom prst="curvedConnector3">
            <a:avLst>
              <a:gd name="adj1" fmla="val 40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0795" name="AutoShape 91"/>
          <p:cNvCxnSpPr>
            <a:cxnSpLocks noChangeShapeType="1"/>
            <a:stCxn id="1480781" idx="4"/>
            <a:endCxn id="1480718" idx="4"/>
          </p:cNvCxnSpPr>
          <p:nvPr/>
        </p:nvCxnSpPr>
        <p:spPr bwMode="auto">
          <a:xfrm rot="5400000">
            <a:off x="2861469" y="2908151"/>
            <a:ext cx="1588" cy="2987675"/>
          </a:xfrm>
          <a:prstGeom prst="curvedConnector3">
            <a:avLst>
              <a:gd name="adj1" fmla="val 56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8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8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80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8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80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至少刪掉</a:t>
            </a:r>
            <a:r>
              <a:rPr lang="en-US" altLang="zh-TW" i="1" dirty="0" smtClean="0"/>
              <a:t>3n</a:t>
            </a:r>
            <a:r>
              <a:rPr lang="en-US" altLang="zh-TW" dirty="0" smtClean="0"/>
              <a:t>/10</a:t>
            </a:r>
            <a:r>
              <a:rPr lang="zh-TW" altLang="en-US" dirty="0" smtClean="0"/>
              <a:t>個傢伙</a:t>
            </a:r>
            <a:endParaRPr lang="zh-TW" altLang="en-US" dirty="0"/>
          </a:p>
        </p:txBody>
      </p:sp>
      <p:sp>
        <p:nvSpPr>
          <p:cNvPr id="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3C9E7-3798-4286-BF61-49EEFA942857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481730" name="Oval 2"/>
          <p:cNvSpPr>
            <a:spLocks noChangeArrowheads="1"/>
          </p:cNvSpPr>
          <p:nvPr/>
        </p:nvSpPr>
        <p:spPr bwMode="auto">
          <a:xfrm>
            <a:off x="7164388" y="2710383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31" name="Oval 3"/>
          <p:cNvSpPr>
            <a:spLocks noChangeArrowheads="1"/>
          </p:cNvSpPr>
          <p:nvPr/>
        </p:nvSpPr>
        <p:spPr bwMode="auto">
          <a:xfrm>
            <a:off x="7164388" y="3375546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32" name="Oval 4"/>
          <p:cNvSpPr>
            <a:spLocks noChangeArrowheads="1"/>
          </p:cNvSpPr>
          <p:nvPr/>
        </p:nvSpPr>
        <p:spPr bwMode="auto">
          <a:xfrm>
            <a:off x="7164388" y="4042296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33" name="Oval 5"/>
          <p:cNvSpPr>
            <a:spLocks noChangeArrowheads="1"/>
          </p:cNvSpPr>
          <p:nvPr/>
        </p:nvSpPr>
        <p:spPr bwMode="auto">
          <a:xfrm>
            <a:off x="7164388" y="470745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34" name="Oval 6"/>
          <p:cNvSpPr>
            <a:spLocks noChangeArrowheads="1"/>
          </p:cNvSpPr>
          <p:nvPr/>
        </p:nvSpPr>
        <p:spPr bwMode="auto">
          <a:xfrm>
            <a:off x="7164388" y="537420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35" name="AutoShape 7"/>
          <p:cNvCxnSpPr>
            <a:cxnSpLocks noChangeShapeType="1"/>
            <a:stCxn id="1481731" idx="6"/>
            <a:endCxn id="1481730" idx="2"/>
          </p:cNvCxnSpPr>
          <p:nvPr/>
        </p:nvCxnSpPr>
        <p:spPr bwMode="auto">
          <a:xfrm flipH="1" flipV="1">
            <a:off x="7164388" y="2891358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36" name="AutoShape 8"/>
          <p:cNvCxnSpPr>
            <a:cxnSpLocks noChangeShapeType="1"/>
            <a:stCxn id="1481734" idx="6"/>
            <a:endCxn id="1481733" idx="2"/>
          </p:cNvCxnSpPr>
          <p:nvPr/>
        </p:nvCxnSpPr>
        <p:spPr bwMode="auto">
          <a:xfrm flipH="1" flipV="1">
            <a:off x="7164388" y="4888433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37" name="AutoShape 9"/>
          <p:cNvCxnSpPr>
            <a:cxnSpLocks noChangeShapeType="1"/>
            <a:stCxn id="1481732" idx="6"/>
            <a:endCxn id="1481731" idx="2"/>
          </p:cNvCxnSpPr>
          <p:nvPr/>
        </p:nvCxnSpPr>
        <p:spPr bwMode="auto">
          <a:xfrm flipH="1" flipV="1">
            <a:off x="7164388" y="3556521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38" name="AutoShape 10"/>
          <p:cNvCxnSpPr>
            <a:cxnSpLocks noChangeShapeType="1"/>
            <a:stCxn id="1481733" idx="6"/>
            <a:endCxn id="1481732" idx="2"/>
          </p:cNvCxnSpPr>
          <p:nvPr/>
        </p:nvCxnSpPr>
        <p:spPr bwMode="auto">
          <a:xfrm flipH="1" flipV="1">
            <a:off x="7164388" y="4223271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40" name="Oval 12"/>
          <p:cNvSpPr>
            <a:spLocks noChangeArrowheads="1"/>
          </p:cNvSpPr>
          <p:nvPr/>
        </p:nvSpPr>
        <p:spPr bwMode="auto">
          <a:xfrm>
            <a:off x="1187450" y="2710383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41" name="Oval 13"/>
          <p:cNvSpPr>
            <a:spLocks noChangeArrowheads="1"/>
          </p:cNvSpPr>
          <p:nvPr/>
        </p:nvSpPr>
        <p:spPr bwMode="auto">
          <a:xfrm>
            <a:off x="1187450" y="3375546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42" name="Oval 14"/>
          <p:cNvSpPr>
            <a:spLocks noChangeArrowheads="1"/>
          </p:cNvSpPr>
          <p:nvPr/>
        </p:nvSpPr>
        <p:spPr bwMode="auto">
          <a:xfrm>
            <a:off x="1187450" y="4042296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43" name="Oval 15"/>
          <p:cNvSpPr>
            <a:spLocks noChangeArrowheads="1"/>
          </p:cNvSpPr>
          <p:nvPr/>
        </p:nvSpPr>
        <p:spPr bwMode="auto">
          <a:xfrm>
            <a:off x="1187450" y="470745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44" name="Oval 16"/>
          <p:cNvSpPr>
            <a:spLocks noChangeArrowheads="1"/>
          </p:cNvSpPr>
          <p:nvPr/>
        </p:nvSpPr>
        <p:spPr bwMode="auto">
          <a:xfrm>
            <a:off x="1187450" y="537420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45" name="AutoShape 17"/>
          <p:cNvCxnSpPr>
            <a:cxnSpLocks noChangeShapeType="1"/>
            <a:stCxn id="1481741" idx="6"/>
            <a:endCxn id="1481740" idx="2"/>
          </p:cNvCxnSpPr>
          <p:nvPr/>
        </p:nvCxnSpPr>
        <p:spPr bwMode="auto">
          <a:xfrm flipH="1" flipV="1">
            <a:off x="1187450" y="2891358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46" name="AutoShape 18"/>
          <p:cNvCxnSpPr>
            <a:cxnSpLocks noChangeShapeType="1"/>
            <a:stCxn id="1481744" idx="6"/>
            <a:endCxn id="1481743" idx="2"/>
          </p:cNvCxnSpPr>
          <p:nvPr/>
        </p:nvCxnSpPr>
        <p:spPr bwMode="auto">
          <a:xfrm flipH="1" flipV="1">
            <a:off x="1187450" y="4888433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47" name="AutoShape 19"/>
          <p:cNvCxnSpPr>
            <a:cxnSpLocks noChangeShapeType="1"/>
            <a:stCxn id="1481742" idx="6"/>
            <a:endCxn id="1481741" idx="2"/>
          </p:cNvCxnSpPr>
          <p:nvPr/>
        </p:nvCxnSpPr>
        <p:spPr bwMode="auto">
          <a:xfrm flipH="1" flipV="1">
            <a:off x="1187450" y="3556521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48" name="AutoShape 20"/>
          <p:cNvCxnSpPr>
            <a:cxnSpLocks noChangeShapeType="1"/>
            <a:stCxn id="1481743" idx="6"/>
            <a:endCxn id="1481742" idx="2"/>
          </p:cNvCxnSpPr>
          <p:nvPr/>
        </p:nvCxnSpPr>
        <p:spPr bwMode="auto">
          <a:xfrm flipH="1" flipV="1">
            <a:off x="1187450" y="4223271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49" name="Oval 21"/>
          <p:cNvSpPr>
            <a:spLocks noChangeArrowheads="1"/>
          </p:cNvSpPr>
          <p:nvPr/>
        </p:nvSpPr>
        <p:spPr bwMode="auto">
          <a:xfrm>
            <a:off x="1933575" y="2710383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50" name="Oval 22"/>
          <p:cNvSpPr>
            <a:spLocks noChangeArrowheads="1"/>
          </p:cNvSpPr>
          <p:nvPr/>
        </p:nvSpPr>
        <p:spPr bwMode="auto">
          <a:xfrm>
            <a:off x="1933575" y="3375546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51" name="Oval 23"/>
          <p:cNvSpPr>
            <a:spLocks noChangeArrowheads="1"/>
          </p:cNvSpPr>
          <p:nvPr/>
        </p:nvSpPr>
        <p:spPr bwMode="auto">
          <a:xfrm>
            <a:off x="1933575" y="4042296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52" name="Oval 24"/>
          <p:cNvSpPr>
            <a:spLocks noChangeArrowheads="1"/>
          </p:cNvSpPr>
          <p:nvPr/>
        </p:nvSpPr>
        <p:spPr bwMode="auto">
          <a:xfrm>
            <a:off x="1933575" y="470745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53" name="Oval 25"/>
          <p:cNvSpPr>
            <a:spLocks noChangeArrowheads="1"/>
          </p:cNvSpPr>
          <p:nvPr/>
        </p:nvSpPr>
        <p:spPr bwMode="auto">
          <a:xfrm>
            <a:off x="1933575" y="537420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54" name="AutoShape 26"/>
          <p:cNvCxnSpPr>
            <a:cxnSpLocks noChangeShapeType="1"/>
            <a:stCxn id="1481750" idx="6"/>
            <a:endCxn id="1481749" idx="2"/>
          </p:cNvCxnSpPr>
          <p:nvPr/>
        </p:nvCxnSpPr>
        <p:spPr bwMode="auto">
          <a:xfrm flipH="1" flipV="1">
            <a:off x="1933575" y="2891358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55" name="AutoShape 27"/>
          <p:cNvCxnSpPr>
            <a:cxnSpLocks noChangeShapeType="1"/>
            <a:stCxn id="1481753" idx="6"/>
            <a:endCxn id="1481752" idx="2"/>
          </p:cNvCxnSpPr>
          <p:nvPr/>
        </p:nvCxnSpPr>
        <p:spPr bwMode="auto">
          <a:xfrm flipH="1" flipV="1">
            <a:off x="1933575" y="4888433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56" name="AutoShape 28"/>
          <p:cNvCxnSpPr>
            <a:cxnSpLocks noChangeShapeType="1"/>
            <a:stCxn id="1481751" idx="6"/>
            <a:endCxn id="1481750" idx="2"/>
          </p:cNvCxnSpPr>
          <p:nvPr/>
        </p:nvCxnSpPr>
        <p:spPr bwMode="auto">
          <a:xfrm flipH="1" flipV="1">
            <a:off x="1933575" y="3556521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57" name="AutoShape 29"/>
          <p:cNvCxnSpPr>
            <a:cxnSpLocks noChangeShapeType="1"/>
            <a:stCxn id="1481752" idx="6"/>
            <a:endCxn id="1481751" idx="2"/>
          </p:cNvCxnSpPr>
          <p:nvPr/>
        </p:nvCxnSpPr>
        <p:spPr bwMode="auto">
          <a:xfrm flipH="1" flipV="1">
            <a:off x="1933575" y="4223271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58" name="Oval 30"/>
          <p:cNvSpPr>
            <a:spLocks noChangeArrowheads="1"/>
          </p:cNvSpPr>
          <p:nvPr/>
        </p:nvSpPr>
        <p:spPr bwMode="auto">
          <a:xfrm>
            <a:off x="5668963" y="2710383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59" name="Oval 31"/>
          <p:cNvSpPr>
            <a:spLocks noChangeArrowheads="1"/>
          </p:cNvSpPr>
          <p:nvPr/>
        </p:nvSpPr>
        <p:spPr bwMode="auto">
          <a:xfrm>
            <a:off x="5668963" y="3375546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60" name="Oval 32"/>
          <p:cNvSpPr>
            <a:spLocks noChangeArrowheads="1"/>
          </p:cNvSpPr>
          <p:nvPr/>
        </p:nvSpPr>
        <p:spPr bwMode="auto">
          <a:xfrm>
            <a:off x="5668963" y="4042296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61" name="Oval 33"/>
          <p:cNvSpPr>
            <a:spLocks noChangeArrowheads="1"/>
          </p:cNvSpPr>
          <p:nvPr/>
        </p:nvSpPr>
        <p:spPr bwMode="auto">
          <a:xfrm>
            <a:off x="5668963" y="470745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62" name="Oval 34"/>
          <p:cNvSpPr>
            <a:spLocks noChangeArrowheads="1"/>
          </p:cNvSpPr>
          <p:nvPr/>
        </p:nvSpPr>
        <p:spPr bwMode="auto">
          <a:xfrm>
            <a:off x="5668963" y="537420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63" name="AutoShape 35"/>
          <p:cNvCxnSpPr>
            <a:cxnSpLocks noChangeShapeType="1"/>
            <a:stCxn id="1481759" idx="6"/>
            <a:endCxn id="1481758" idx="2"/>
          </p:cNvCxnSpPr>
          <p:nvPr/>
        </p:nvCxnSpPr>
        <p:spPr bwMode="auto">
          <a:xfrm flipH="1" flipV="1">
            <a:off x="5668963" y="2891358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64" name="AutoShape 36"/>
          <p:cNvCxnSpPr>
            <a:cxnSpLocks noChangeShapeType="1"/>
            <a:stCxn id="1481762" idx="6"/>
            <a:endCxn id="1481761" idx="2"/>
          </p:cNvCxnSpPr>
          <p:nvPr/>
        </p:nvCxnSpPr>
        <p:spPr bwMode="auto">
          <a:xfrm flipH="1" flipV="1">
            <a:off x="5668963" y="4888433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65" name="AutoShape 37"/>
          <p:cNvCxnSpPr>
            <a:cxnSpLocks noChangeShapeType="1"/>
            <a:stCxn id="1481760" idx="6"/>
            <a:endCxn id="1481759" idx="2"/>
          </p:cNvCxnSpPr>
          <p:nvPr/>
        </p:nvCxnSpPr>
        <p:spPr bwMode="auto">
          <a:xfrm flipH="1" flipV="1">
            <a:off x="5668963" y="3556521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66" name="AutoShape 38"/>
          <p:cNvCxnSpPr>
            <a:cxnSpLocks noChangeShapeType="1"/>
            <a:stCxn id="1481761" idx="6"/>
            <a:endCxn id="1481760" idx="2"/>
          </p:cNvCxnSpPr>
          <p:nvPr/>
        </p:nvCxnSpPr>
        <p:spPr bwMode="auto">
          <a:xfrm flipH="1" flipV="1">
            <a:off x="5668963" y="4223271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67" name="Oval 39"/>
          <p:cNvSpPr>
            <a:spLocks noChangeArrowheads="1"/>
          </p:cNvSpPr>
          <p:nvPr/>
        </p:nvSpPr>
        <p:spPr bwMode="auto">
          <a:xfrm>
            <a:off x="3427413" y="2710383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68" name="Oval 40"/>
          <p:cNvSpPr>
            <a:spLocks noChangeArrowheads="1"/>
          </p:cNvSpPr>
          <p:nvPr/>
        </p:nvSpPr>
        <p:spPr bwMode="auto">
          <a:xfrm>
            <a:off x="3427413" y="3375546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69" name="Oval 41"/>
          <p:cNvSpPr>
            <a:spLocks noChangeArrowheads="1"/>
          </p:cNvSpPr>
          <p:nvPr/>
        </p:nvSpPr>
        <p:spPr bwMode="auto">
          <a:xfrm>
            <a:off x="3427413" y="4042296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70" name="Oval 42"/>
          <p:cNvSpPr>
            <a:spLocks noChangeArrowheads="1"/>
          </p:cNvSpPr>
          <p:nvPr/>
        </p:nvSpPr>
        <p:spPr bwMode="auto">
          <a:xfrm>
            <a:off x="3427413" y="470745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71" name="Oval 43"/>
          <p:cNvSpPr>
            <a:spLocks noChangeArrowheads="1"/>
          </p:cNvSpPr>
          <p:nvPr/>
        </p:nvSpPr>
        <p:spPr bwMode="auto">
          <a:xfrm>
            <a:off x="3427413" y="537420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72" name="AutoShape 44"/>
          <p:cNvCxnSpPr>
            <a:cxnSpLocks noChangeShapeType="1"/>
            <a:stCxn id="1481768" idx="6"/>
            <a:endCxn id="1481767" idx="2"/>
          </p:cNvCxnSpPr>
          <p:nvPr/>
        </p:nvCxnSpPr>
        <p:spPr bwMode="auto">
          <a:xfrm flipH="1" flipV="1">
            <a:off x="3427413" y="2891358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73" name="AutoShape 45"/>
          <p:cNvCxnSpPr>
            <a:cxnSpLocks noChangeShapeType="1"/>
            <a:stCxn id="1481771" idx="6"/>
            <a:endCxn id="1481770" idx="2"/>
          </p:cNvCxnSpPr>
          <p:nvPr/>
        </p:nvCxnSpPr>
        <p:spPr bwMode="auto">
          <a:xfrm flipH="1" flipV="1">
            <a:off x="3427413" y="4888433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74" name="AutoShape 46"/>
          <p:cNvCxnSpPr>
            <a:cxnSpLocks noChangeShapeType="1"/>
            <a:stCxn id="1481769" idx="6"/>
            <a:endCxn id="1481768" idx="2"/>
          </p:cNvCxnSpPr>
          <p:nvPr/>
        </p:nvCxnSpPr>
        <p:spPr bwMode="auto">
          <a:xfrm flipH="1" flipV="1">
            <a:off x="3427413" y="3556521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75" name="AutoShape 47"/>
          <p:cNvCxnSpPr>
            <a:cxnSpLocks noChangeShapeType="1"/>
            <a:stCxn id="1481770" idx="6"/>
            <a:endCxn id="1481769" idx="2"/>
          </p:cNvCxnSpPr>
          <p:nvPr/>
        </p:nvCxnSpPr>
        <p:spPr bwMode="auto">
          <a:xfrm flipH="1" flipV="1">
            <a:off x="3427413" y="4223271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76" name="Oval 48"/>
          <p:cNvSpPr>
            <a:spLocks noChangeArrowheads="1"/>
          </p:cNvSpPr>
          <p:nvPr/>
        </p:nvSpPr>
        <p:spPr bwMode="auto">
          <a:xfrm>
            <a:off x="4922838" y="2710383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77" name="Oval 49"/>
          <p:cNvSpPr>
            <a:spLocks noChangeArrowheads="1"/>
          </p:cNvSpPr>
          <p:nvPr/>
        </p:nvSpPr>
        <p:spPr bwMode="auto">
          <a:xfrm>
            <a:off x="4922838" y="3375546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78" name="Oval 50"/>
          <p:cNvSpPr>
            <a:spLocks noChangeArrowheads="1"/>
          </p:cNvSpPr>
          <p:nvPr/>
        </p:nvSpPr>
        <p:spPr bwMode="auto">
          <a:xfrm>
            <a:off x="4922838" y="4042296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79" name="Oval 51"/>
          <p:cNvSpPr>
            <a:spLocks noChangeArrowheads="1"/>
          </p:cNvSpPr>
          <p:nvPr/>
        </p:nvSpPr>
        <p:spPr bwMode="auto">
          <a:xfrm>
            <a:off x="4922838" y="470745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80" name="Oval 52"/>
          <p:cNvSpPr>
            <a:spLocks noChangeArrowheads="1"/>
          </p:cNvSpPr>
          <p:nvPr/>
        </p:nvSpPr>
        <p:spPr bwMode="auto">
          <a:xfrm>
            <a:off x="4922838" y="537420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81" name="AutoShape 53"/>
          <p:cNvCxnSpPr>
            <a:cxnSpLocks noChangeShapeType="1"/>
            <a:stCxn id="1481777" idx="6"/>
            <a:endCxn id="1481776" idx="2"/>
          </p:cNvCxnSpPr>
          <p:nvPr/>
        </p:nvCxnSpPr>
        <p:spPr bwMode="auto">
          <a:xfrm flipH="1" flipV="1">
            <a:off x="4922838" y="2891358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82" name="AutoShape 54"/>
          <p:cNvCxnSpPr>
            <a:cxnSpLocks noChangeShapeType="1"/>
            <a:stCxn id="1481780" idx="6"/>
            <a:endCxn id="1481779" idx="2"/>
          </p:cNvCxnSpPr>
          <p:nvPr/>
        </p:nvCxnSpPr>
        <p:spPr bwMode="auto">
          <a:xfrm flipH="1" flipV="1">
            <a:off x="4922838" y="4888433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83" name="AutoShape 55"/>
          <p:cNvCxnSpPr>
            <a:cxnSpLocks noChangeShapeType="1"/>
            <a:stCxn id="1481778" idx="6"/>
            <a:endCxn id="1481777" idx="2"/>
          </p:cNvCxnSpPr>
          <p:nvPr/>
        </p:nvCxnSpPr>
        <p:spPr bwMode="auto">
          <a:xfrm flipH="1" flipV="1">
            <a:off x="4922838" y="3556521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84" name="AutoShape 56"/>
          <p:cNvCxnSpPr>
            <a:cxnSpLocks noChangeShapeType="1"/>
            <a:stCxn id="1481779" idx="6"/>
            <a:endCxn id="1481778" idx="2"/>
          </p:cNvCxnSpPr>
          <p:nvPr/>
        </p:nvCxnSpPr>
        <p:spPr bwMode="auto">
          <a:xfrm flipH="1" flipV="1">
            <a:off x="4922838" y="4223271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85" name="Oval 57"/>
          <p:cNvSpPr>
            <a:spLocks noChangeArrowheads="1"/>
          </p:cNvSpPr>
          <p:nvPr/>
        </p:nvSpPr>
        <p:spPr bwMode="auto">
          <a:xfrm>
            <a:off x="2681288" y="2710383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86" name="Oval 58"/>
          <p:cNvSpPr>
            <a:spLocks noChangeArrowheads="1"/>
          </p:cNvSpPr>
          <p:nvPr/>
        </p:nvSpPr>
        <p:spPr bwMode="auto">
          <a:xfrm>
            <a:off x="2681288" y="3375546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87" name="Oval 59"/>
          <p:cNvSpPr>
            <a:spLocks noChangeArrowheads="1"/>
          </p:cNvSpPr>
          <p:nvPr/>
        </p:nvSpPr>
        <p:spPr bwMode="auto">
          <a:xfrm>
            <a:off x="2681288" y="4042296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88" name="Oval 60"/>
          <p:cNvSpPr>
            <a:spLocks noChangeArrowheads="1"/>
          </p:cNvSpPr>
          <p:nvPr/>
        </p:nvSpPr>
        <p:spPr bwMode="auto">
          <a:xfrm>
            <a:off x="2681288" y="470745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89" name="Oval 61"/>
          <p:cNvSpPr>
            <a:spLocks noChangeArrowheads="1"/>
          </p:cNvSpPr>
          <p:nvPr/>
        </p:nvSpPr>
        <p:spPr bwMode="auto">
          <a:xfrm>
            <a:off x="2681288" y="5374208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90" name="AutoShape 62"/>
          <p:cNvCxnSpPr>
            <a:cxnSpLocks noChangeShapeType="1"/>
            <a:stCxn id="1481786" idx="6"/>
            <a:endCxn id="1481785" idx="2"/>
          </p:cNvCxnSpPr>
          <p:nvPr/>
        </p:nvCxnSpPr>
        <p:spPr bwMode="auto">
          <a:xfrm flipH="1" flipV="1">
            <a:off x="2681288" y="2891358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91" name="AutoShape 63"/>
          <p:cNvCxnSpPr>
            <a:cxnSpLocks noChangeShapeType="1"/>
            <a:stCxn id="1481789" idx="6"/>
            <a:endCxn id="1481788" idx="2"/>
          </p:cNvCxnSpPr>
          <p:nvPr/>
        </p:nvCxnSpPr>
        <p:spPr bwMode="auto">
          <a:xfrm flipH="1" flipV="1">
            <a:off x="2681288" y="4888433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92" name="AutoShape 64"/>
          <p:cNvCxnSpPr>
            <a:cxnSpLocks noChangeShapeType="1"/>
            <a:stCxn id="1481787" idx="6"/>
            <a:endCxn id="1481786" idx="2"/>
          </p:cNvCxnSpPr>
          <p:nvPr/>
        </p:nvCxnSpPr>
        <p:spPr bwMode="auto">
          <a:xfrm flipH="1" flipV="1">
            <a:off x="2681288" y="3556521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793" name="AutoShape 65"/>
          <p:cNvCxnSpPr>
            <a:cxnSpLocks noChangeShapeType="1"/>
            <a:stCxn id="1481788" idx="6"/>
            <a:endCxn id="1481787" idx="2"/>
          </p:cNvCxnSpPr>
          <p:nvPr/>
        </p:nvCxnSpPr>
        <p:spPr bwMode="auto">
          <a:xfrm flipH="1" flipV="1">
            <a:off x="2681288" y="4223271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794" name="Oval 66"/>
          <p:cNvSpPr>
            <a:spLocks noChangeArrowheads="1"/>
          </p:cNvSpPr>
          <p:nvPr/>
        </p:nvSpPr>
        <p:spPr bwMode="auto">
          <a:xfrm>
            <a:off x="6416675" y="2710383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95" name="Oval 67"/>
          <p:cNvSpPr>
            <a:spLocks noChangeArrowheads="1"/>
          </p:cNvSpPr>
          <p:nvPr/>
        </p:nvSpPr>
        <p:spPr bwMode="auto">
          <a:xfrm>
            <a:off x="6416675" y="3375546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96" name="Oval 68"/>
          <p:cNvSpPr>
            <a:spLocks noChangeArrowheads="1"/>
          </p:cNvSpPr>
          <p:nvPr/>
        </p:nvSpPr>
        <p:spPr bwMode="auto">
          <a:xfrm>
            <a:off x="6416675" y="4042296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97" name="Oval 69"/>
          <p:cNvSpPr>
            <a:spLocks noChangeArrowheads="1"/>
          </p:cNvSpPr>
          <p:nvPr/>
        </p:nvSpPr>
        <p:spPr bwMode="auto">
          <a:xfrm>
            <a:off x="6416675" y="470745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798" name="Oval 70"/>
          <p:cNvSpPr>
            <a:spLocks noChangeArrowheads="1"/>
          </p:cNvSpPr>
          <p:nvPr/>
        </p:nvSpPr>
        <p:spPr bwMode="auto">
          <a:xfrm>
            <a:off x="6416675" y="537420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799" name="AutoShape 71"/>
          <p:cNvCxnSpPr>
            <a:cxnSpLocks noChangeShapeType="1"/>
            <a:stCxn id="1481795" idx="6"/>
            <a:endCxn id="1481794" idx="2"/>
          </p:cNvCxnSpPr>
          <p:nvPr/>
        </p:nvCxnSpPr>
        <p:spPr bwMode="auto">
          <a:xfrm flipH="1" flipV="1">
            <a:off x="6416675" y="2891358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00" name="AutoShape 72"/>
          <p:cNvCxnSpPr>
            <a:cxnSpLocks noChangeShapeType="1"/>
            <a:stCxn id="1481798" idx="6"/>
            <a:endCxn id="1481797" idx="2"/>
          </p:cNvCxnSpPr>
          <p:nvPr/>
        </p:nvCxnSpPr>
        <p:spPr bwMode="auto">
          <a:xfrm flipH="1" flipV="1">
            <a:off x="6416675" y="4888433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01" name="AutoShape 73"/>
          <p:cNvCxnSpPr>
            <a:cxnSpLocks noChangeShapeType="1"/>
            <a:stCxn id="1481796" idx="6"/>
            <a:endCxn id="1481795" idx="2"/>
          </p:cNvCxnSpPr>
          <p:nvPr/>
        </p:nvCxnSpPr>
        <p:spPr bwMode="auto">
          <a:xfrm flipH="1" flipV="1">
            <a:off x="6416675" y="3556521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02" name="AutoShape 74"/>
          <p:cNvCxnSpPr>
            <a:cxnSpLocks noChangeShapeType="1"/>
            <a:stCxn id="1481797" idx="6"/>
            <a:endCxn id="1481796" idx="2"/>
          </p:cNvCxnSpPr>
          <p:nvPr/>
        </p:nvCxnSpPr>
        <p:spPr bwMode="auto">
          <a:xfrm flipH="1" flipV="1">
            <a:off x="6416675" y="4223271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81803" name="Oval 75"/>
          <p:cNvSpPr>
            <a:spLocks noChangeArrowheads="1"/>
          </p:cNvSpPr>
          <p:nvPr/>
        </p:nvSpPr>
        <p:spPr bwMode="auto">
          <a:xfrm>
            <a:off x="4175125" y="2710383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804" name="Oval 76"/>
          <p:cNvSpPr>
            <a:spLocks noChangeArrowheads="1"/>
          </p:cNvSpPr>
          <p:nvPr/>
        </p:nvSpPr>
        <p:spPr bwMode="auto">
          <a:xfrm>
            <a:off x="4175125" y="3375546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805" name="Oval 77"/>
          <p:cNvSpPr>
            <a:spLocks noChangeArrowheads="1"/>
          </p:cNvSpPr>
          <p:nvPr/>
        </p:nvSpPr>
        <p:spPr bwMode="auto">
          <a:xfrm>
            <a:off x="4175125" y="4042296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806" name="Oval 78"/>
          <p:cNvSpPr>
            <a:spLocks noChangeArrowheads="1"/>
          </p:cNvSpPr>
          <p:nvPr/>
        </p:nvSpPr>
        <p:spPr bwMode="auto">
          <a:xfrm>
            <a:off x="4175125" y="470745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807" name="Oval 79"/>
          <p:cNvSpPr>
            <a:spLocks noChangeArrowheads="1"/>
          </p:cNvSpPr>
          <p:nvPr/>
        </p:nvSpPr>
        <p:spPr bwMode="auto">
          <a:xfrm>
            <a:off x="4175125" y="5374208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81808" name="AutoShape 80"/>
          <p:cNvCxnSpPr>
            <a:cxnSpLocks noChangeShapeType="1"/>
            <a:stCxn id="1481804" idx="6"/>
            <a:endCxn id="1481803" idx="2"/>
          </p:cNvCxnSpPr>
          <p:nvPr/>
        </p:nvCxnSpPr>
        <p:spPr bwMode="auto">
          <a:xfrm flipH="1" flipV="1">
            <a:off x="4175125" y="2891358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09" name="AutoShape 81"/>
          <p:cNvCxnSpPr>
            <a:cxnSpLocks noChangeShapeType="1"/>
            <a:stCxn id="1481807" idx="6"/>
            <a:endCxn id="1481806" idx="2"/>
          </p:cNvCxnSpPr>
          <p:nvPr/>
        </p:nvCxnSpPr>
        <p:spPr bwMode="auto">
          <a:xfrm flipH="1" flipV="1">
            <a:off x="4175125" y="4888433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0" name="AutoShape 82"/>
          <p:cNvCxnSpPr>
            <a:cxnSpLocks noChangeShapeType="1"/>
            <a:stCxn id="1481805" idx="6"/>
            <a:endCxn id="1481804" idx="2"/>
          </p:cNvCxnSpPr>
          <p:nvPr/>
        </p:nvCxnSpPr>
        <p:spPr bwMode="auto">
          <a:xfrm flipH="1" flipV="1">
            <a:off x="4175125" y="3556521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1" name="AutoShape 83"/>
          <p:cNvCxnSpPr>
            <a:cxnSpLocks noChangeShapeType="1"/>
            <a:stCxn id="1481806" idx="6"/>
            <a:endCxn id="1481805" idx="2"/>
          </p:cNvCxnSpPr>
          <p:nvPr/>
        </p:nvCxnSpPr>
        <p:spPr bwMode="auto">
          <a:xfrm flipH="1" flipV="1">
            <a:off x="4175125" y="4223271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2" name="AutoShape 84"/>
          <p:cNvCxnSpPr>
            <a:cxnSpLocks noChangeShapeType="1"/>
            <a:stCxn id="1481732" idx="0"/>
            <a:endCxn id="1481805" idx="0"/>
          </p:cNvCxnSpPr>
          <p:nvPr/>
        </p:nvCxnSpPr>
        <p:spPr bwMode="auto">
          <a:xfrm rot="16200000" flipH="1" flipV="1">
            <a:off x="5849938" y="2548458"/>
            <a:ext cx="1587" cy="2989263"/>
          </a:xfrm>
          <a:prstGeom prst="curvedConnector3">
            <a:avLst>
              <a:gd name="adj1" fmla="val -57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3" name="AutoShape 85"/>
          <p:cNvCxnSpPr>
            <a:cxnSpLocks noChangeShapeType="1"/>
            <a:stCxn id="1481796" idx="0"/>
            <a:endCxn id="1481805" idx="0"/>
          </p:cNvCxnSpPr>
          <p:nvPr/>
        </p:nvCxnSpPr>
        <p:spPr bwMode="auto">
          <a:xfrm rot="16200000" flipH="1" flipV="1">
            <a:off x="5476081" y="2922315"/>
            <a:ext cx="1587" cy="2241550"/>
          </a:xfrm>
          <a:prstGeom prst="curvedConnector3">
            <a:avLst>
              <a:gd name="adj1" fmla="val -42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4" name="AutoShape 86"/>
          <p:cNvCxnSpPr>
            <a:cxnSpLocks noChangeShapeType="1"/>
            <a:stCxn id="1481760" idx="0"/>
            <a:endCxn id="1481805" idx="0"/>
          </p:cNvCxnSpPr>
          <p:nvPr/>
        </p:nvCxnSpPr>
        <p:spPr bwMode="auto">
          <a:xfrm rot="16200000" flipH="1" flipV="1">
            <a:off x="5102225" y="3296171"/>
            <a:ext cx="1587" cy="1493838"/>
          </a:xfrm>
          <a:prstGeom prst="curvedConnector3">
            <a:avLst>
              <a:gd name="adj1" fmla="val -27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5" name="AutoShape 87"/>
          <p:cNvCxnSpPr>
            <a:cxnSpLocks noChangeShapeType="1"/>
            <a:stCxn id="1481778" idx="0"/>
            <a:endCxn id="1481805" idx="0"/>
          </p:cNvCxnSpPr>
          <p:nvPr/>
        </p:nvCxnSpPr>
        <p:spPr bwMode="auto">
          <a:xfrm rot="16200000" flipH="1" flipV="1">
            <a:off x="4729163" y="3669233"/>
            <a:ext cx="1587" cy="747713"/>
          </a:xfrm>
          <a:prstGeom prst="curvedConnector3">
            <a:avLst>
              <a:gd name="adj1" fmla="val -144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6" name="AutoShape 88"/>
          <p:cNvCxnSpPr>
            <a:cxnSpLocks noChangeShapeType="1"/>
            <a:stCxn id="1481805" idx="4"/>
            <a:endCxn id="1481769" idx="4"/>
          </p:cNvCxnSpPr>
          <p:nvPr/>
        </p:nvCxnSpPr>
        <p:spPr bwMode="auto">
          <a:xfrm rot="5400000">
            <a:off x="3981450" y="4029596"/>
            <a:ext cx="1588" cy="747712"/>
          </a:xfrm>
          <a:prstGeom prst="curvedConnector3">
            <a:avLst>
              <a:gd name="adj1" fmla="val 143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7" name="AutoShape 89"/>
          <p:cNvCxnSpPr>
            <a:cxnSpLocks noChangeShapeType="1"/>
            <a:stCxn id="1481805" idx="4"/>
            <a:endCxn id="1481787" idx="4"/>
          </p:cNvCxnSpPr>
          <p:nvPr/>
        </p:nvCxnSpPr>
        <p:spPr bwMode="auto">
          <a:xfrm rot="5400000">
            <a:off x="3608388" y="3656533"/>
            <a:ext cx="1588" cy="1493837"/>
          </a:xfrm>
          <a:prstGeom prst="curvedConnector3">
            <a:avLst>
              <a:gd name="adj1" fmla="val 266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8" name="AutoShape 90"/>
          <p:cNvCxnSpPr>
            <a:cxnSpLocks noChangeShapeType="1"/>
            <a:stCxn id="1481805" idx="4"/>
            <a:endCxn id="1481751" idx="4"/>
          </p:cNvCxnSpPr>
          <p:nvPr/>
        </p:nvCxnSpPr>
        <p:spPr bwMode="auto">
          <a:xfrm rot="5400000">
            <a:off x="3234531" y="3282677"/>
            <a:ext cx="1588" cy="2241550"/>
          </a:xfrm>
          <a:prstGeom prst="curvedConnector3">
            <a:avLst>
              <a:gd name="adj1" fmla="val 407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cxnSp>
        <p:nvCxnSpPr>
          <p:cNvPr id="1481819" name="AutoShape 91"/>
          <p:cNvCxnSpPr>
            <a:cxnSpLocks noChangeShapeType="1"/>
            <a:stCxn id="1481805" idx="4"/>
            <a:endCxn id="1481742" idx="4"/>
          </p:cNvCxnSpPr>
          <p:nvPr/>
        </p:nvCxnSpPr>
        <p:spPr bwMode="auto">
          <a:xfrm rot="5400000">
            <a:off x="2861469" y="2909614"/>
            <a:ext cx="1588" cy="2987675"/>
          </a:xfrm>
          <a:prstGeom prst="curvedConnector3">
            <a:avLst>
              <a:gd name="adj1" fmla="val 56900000"/>
            </a:avLst>
          </a:prstGeom>
          <a:noFill/>
          <a:ln w="38100">
            <a:solidFill>
              <a:srgbClr val="990099"/>
            </a:solidFill>
            <a:round/>
            <a:headEnd/>
            <a:tailEnd type="triangle" w="med" len="med"/>
          </a:ln>
          <a:effectLst/>
        </p:spPr>
      </p:cxnSp>
      <p:sp>
        <p:nvSpPr>
          <p:cNvPr id="1481820" name="Rectangle 92"/>
          <p:cNvSpPr>
            <a:spLocks noChangeArrowheads="1"/>
          </p:cNvSpPr>
          <p:nvPr/>
        </p:nvSpPr>
        <p:spPr bwMode="auto">
          <a:xfrm>
            <a:off x="827088" y="2492896"/>
            <a:ext cx="3889375" cy="20891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81821" name="Rectangle 93"/>
          <p:cNvSpPr>
            <a:spLocks noChangeArrowheads="1"/>
          </p:cNvSpPr>
          <p:nvPr/>
        </p:nvSpPr>
        <p:spPr bwMode="auto">
          <a:xfrm>
            <a:off x="3924300" y="3934346"/>
            <a:ext cx="3889375" cy="2089150"/>
          </a:xfrm>
          <a:prstGeom prst="rect">
            <a:avLst/>
          </a:prstGeom>
          <a:noFill/>
          <a:ln w="762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8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8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8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8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8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1730-04A3-48DB-AE05-C70B9FCF9DC2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文字敘述</a:t>
            </a:r>
            <a:endParaRPr lang="en-US" altLang="zh-TW" dirty="0"/>
          </a:p>
        </p:txBody>
      </p:sp>
      <p:pic>
        <p:nvPicPr>
          <p:cNvPr id="229" name="圖片 2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564904"/>
            <a:ext cx="7896428" cy="345638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956323"/>
            <a:ext cx="3443492" cy="1781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27" descr="http://image.big5.made-in-china.com/2f0j01oBdEwmqtlgkW/%E5%8E%8B%E7%BC%A9%E6%9C%BA%E9%85%92%E5%BA%97%E5%86%B0%E7%AE%B1%EF%BC%88AC-110%EF%BC%89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70848" y="2443360"/>
            <a:ext cx="2615952" cy="3487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7737-7E65-4D0E-AF02-BEDB7134E06E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「挑選問題」</a:t>
            </a:r>
            <a:r>
              <a:rPr lang="zh-TW" altLang="en-US" dirty="0" smtClean="0"/>
              <a:t>的複雜</a:t>
            </a:r>
            <a:r>
              <a:rPr lang="zh-TW" altLang="en-US" dirty="0" smtClean="0"/>
              <a:t>度</a:t>
            </a:r>
            <a:endParaRPr lang="en-US" altLang="zh-TW" dirty="0"/>
          </a:p>
        </p:txBody>
      </p:sp>
      <p:sp>
        <p:nvSpPr>
          <p:cNvPr id="1483779" name="AutoShape 3"/>
          <p:cNvSpPr>
            <a:spLocks noChangeArrowheads="1"/>
          </p:cNvSpPr>
          <p:nvPr/>
        </p:nvSpPr>
        <p:spPr bwMode="auto">
          <a:xfrm>
            <a:off x="1042988" y="301897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83780" name="AutoShape 4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483798" name="AutoShape 22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pic>
        <p:nvPicPr>
          <p:cNvPr id="11" name="圖片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2890624" y="2564903"/>
            <a:ext cx="2889885" cy="255270"/>
          </a:xfrm>
          <a:prstGeom prst="rect">
            <a:avLst/>
          </a:prstGeom>
        </p:spPr>
      </p:pic>
      <p:pic>
        <p:nvPicPr>
          <p:cNvPr id="90" name="圖片 8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2894067" y="3789040"/>
            <a:ext cx="2326005" cy="255270"/>
          </a:xfrm>
          <a:prstGeom prst="rect">
            <a:avLst/>
          </a:prstGeom>
        </p:spPr>
      </p:pic>
      <p:pic>
        <p:nvPicPr>
          <p:cNvPr id="92" name="圖片 91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915816" y="4685898"/>
            <a:ext cx="2284095" cy="255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83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400" decel="100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4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8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79" grpId="0" animBg="1"/>
      <p:bldP spid="14837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1C317-F0B9-4949-800E-509EC15CA3C6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145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1864"/>
            <a:ext cx="8229600" cy="1143000"/>
          </a:xfrm>
        </p:spPr>
        <p:txBody>
          <a:bodyPr/>
          <a:lstStyle/>
          <a:p>
            <a:r>
              <a:rPr lang="en-US" altLang="zh-TW" dirty="0"/>
              <a:t>The selection problem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08920"/>
            <a:ext cx="7849880" cy="34198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Comparison-based model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108325"/>
            <a:ext cx="4762500" cy="3248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25614-F98F-414C-A661-530C1B541588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45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smtClean="0"/>
              <a:t>n</a:t>
            </a:r>
            <a:r>
              <a:rPr lang="en-US" altLang="zh-TW" smtClean="0"/>
              <a:t> = 10, </a:t>
            </a:r>
            <a:r>
              <a:rPr lang="en-US" altLang="zh-TW" i="1" smtClean="0"/>
              <a:t>k</a:t>
            </a:r>
            <a:r>
              <a:rPr lang="en-US" altLang="zh-TW" smtClean="0"/>
              <a:t> </a:t>
            </a:r>
            <a:r>
              <a:rPr lang="en-US" altLang="zh-TW" dirty="0"/>
              <a:t>= </a:t>
            </a:r>
            <a:r>
              <a:rPr lang="en-US" altLang="zh-TW" dirty="0" smtClean="0"/>
              <a:t>5</a:t>
            </a:r>
            <a:endParaRPr lang="en-US" altLang="zh-TW" dirty="0"/>
          </a:p>
        </p:txBody>
      </p:sp>
      <p:sp>
        <p:nvSpPr>
          <p:cNvPr id="1454084" name="Oval 4"/>
          <p:cNvSpPr>
            <a:spLocks noChangeArrowheads="1"/>
          </p:cNvSpPr>
          <p:nvPr/>
        </p:nvSpPr>
        <p:spPr bwMode="auto">
          <a:xfrm>
            <a:off x="1259632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54085" name="Oval 5"/>
          <p:cNvSpPr>
            <a:spLocks noChangeArrowheads="1"/>
          </p:cNvSpPr>
          <p:nvPr/>
        </p:nvSpPr>
        <p:spPr bwMode="auto">
          <a:xfrm>
            <a:off x="1915269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54086" name="Oval 6"/>
          <p:cNvSpPr>
            <a:spLocks noChangeArrowheads="1"/>
          </p:cNvSpPr>
          <p:nvPr/>
        </p:nvSpPr>
        <p:spPr bwMode="auto">
          <a:xfrm>
            <a:off x="2570907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54087" name="Oval 7"/>
          <p:cNvSpPr>
            <a:spLocks noChangeArrowheads="1"/>
          </p:cNvSpPr>
          <p:nvPr/>
        </p:nvSpPr>
        <p:spPr bwMode="auto">
          <a:xfrm>
            <a:off x="3226544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454088" name="Oval 8"/>
          <p:cNvSpPr>
            <a:spLocks noChangeArrowheads="1"/>
          </p:cNvSpPr>
          <p:nvPr/>
        </p:nvSpPr>
        <p:spPr bwMode="auto">
          <a:xfrm>
            <a:off x="3882182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54089" name="Oval 9"/>
          <p:cNvSpPr>
            <a:spLocks noChangeArrowheads="1"/>
          </p:cNvSpPr>
          <p:nvPr/>
        </p:nvSpPr>
        <p:spPr bwMode="auto">
          <a:xfrm>
            <a:off x="4539407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54090" name="Oval 10"/>
          <p:cNvSpPr>
            <a:spLocks noChangeArrowheads="1"/>
          </p:cNvSpPr>
          <p:nvPr/>
        </p:nvSpPr>
        <p:spPr bwMode="auto">
          <a:xfrm>
            <a:off x="5195044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454091" name="Oval 11"/>
          <p:cNvSpPr>
            <a:spLocks noChangeArrowheads="1"/>
          </p:cNvSpPr>
          <p:nvPr/>
        </p:nvSpPr>
        <p:spPr bwMode="auto">
          <a:xfrm>
            <a:off x="5850682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454092" name="Oval 12"/>
          <p:cNvSpPr>
            <a:spLocks noChangeArrowheads="1"/>
          </p:cNvSpPr>
          <p:nvPr/>
        </p:nvSpPr>
        <p:spPr bwMode="auto">
          <a:xfrm>
            <a:off x="6506319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454093" name="Oval 13"/>
          <p:cNvSpPr>
            <a:spLocks noChangeArrowheads="1"/>
          </p:cNvSpPr>
          <p:nvPr/>
        </p:nvSpPr>
        <p:spPr bwMode="auto">
          <a:xfrm>
            <a:off x="7163544" y="4772253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54094" name="Oval 14"/>
          <p:cNvSpPr>
            <a:spLocks noChangeArrowheads="1"/>
          </p:cNvSpPr>
          <p:nvPr/>
        </p:nvSpPr>
        <p:spPr bwMode="auto">
          <a:xfrm>
            <a:off x="2453241" y="4676113"/>
            <a:ext cx="719137" cy="7191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16" name="Picture 4" descr="https://media.giphy.com/media/W6MqFcH1YLWOk/gip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32" y="1556792"/>
            <a:ext cx="3194218" cy="212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3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10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49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494" tmFilter="0, 0; 0.125,0.2665; 0.25,0.4; 0.375,0.465; 0.5,0.5;  0.625,0.535; 0.75,0.6; 0.875,0.7335; 1,1">
                                          <p:stCondLst>
                                            <p:cond delay="1494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47" tmFilter="0, 0; 0.125,0.2665; 0.25,0.4; 0.375,0.465; 0.5,0.5;  0.625,0.535; 0.75,0.6; 0.875,0.7335; 1,1">
                                          <p:stCondLst>
                                            <p:cond delay="2979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69" tmFilter="0, 0; 0.125,0.2665; 0.25,0.4; 0.375,0.465; 0.5,0.5;  0.625,0.535; 0.75,0.6; 0.875,0.7335; 1,1">
                                          <p:stCondLst>
                                            <p:cond delay="3726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58">
                                          <p:stCondLst>
                                            <p:cond delay="1462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373" decel="50000">
                                          <p:stCondLst>
                                            <p:cond delay="1521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58">
                                          <p:stCondLst>
                                            <p:cond delay="2952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373" decel="50000">
                                          <p:stCondLst>
                                            <p:cond delay="301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58">
                                          <p:stCondLst>
                                            <p:cond delay="3694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373" decel="50000">
                                          <p:stCondLst>
                                            <p:cond delay="3753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58">
                                          <p:stCondLst>
                                            <p:cond delay="4068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373" decel="50000">
                                          <p:stCondLst>
                                            <p:cond delay="4127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14540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18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6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162" tmFilter="0, 0; 0.125,0.2665; 0.25,0.4; 0.375,0.465; 0.5,0.5;  0.625,0.535; 0.75,0.6; 0.875,0.7335; 1,1">
                                          <p:stCondLst>
                                            <p:cond delay="1162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81" tmFilter="0, 0; 0.125,0.2665; 0.25,0.4; 0.375,0.465; 0.5,0.5;  0.625,0.535; 0.75,0.6; 0.875,0.7335; 1,1">
                                          <p:stCondLst>
                                            <p:cond delay="2317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87" tmFilter="0, 0; 0.125,0.2665; 0.25,0.4; 0.375,0.465; 0.5,0.5;  0.625,0.535; 0.75,0.6; 0.875,0.7335; 1,1">
                                          <p:stCondLst>
                                            <p:cond delay="2898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46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290" decel="50000">
                                          <p:stCondLst>
                                            <p:cond delay="1183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46">
                                          <p:stCondLst>
                                            <p:cond delay="2296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290" decel="50000">
                                          <p:stCondLst>
                                            <p:cond delay="2342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46">
                                          <p:stCondLst>
                                            <p:cond delay="2873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290" decel="50000">
                                          <p:stCondLst>
                                            <p:cond delay="2919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46">
                                          <p:stCondLst>
                                            <p:cond delay="3164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290" decel="50000">
                                          <p:stCondLst>
                                            <p:cond delay="3210"/>
                                          </p:stCondLst>
                                        </p:cTn>
                                        <p:tgtEl>
                                          <p:spTgt spid="14540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4540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32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32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32">
                                          <p:stCondLst>
                                            <p:cond delay="2053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32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4540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540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4540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540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2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0">
                                          <p:stCondLst>
                                            <p:cond delay="26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66" decel="50000">
                                          <p:stCondLst>
                                            <p:cond delay="270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14540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540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0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084" grpId="0" animBg="1"/>
      <p:bldP spid="1454085" grpId="0" animBg="1"/>
      <p:bldP spid="1454086" grpId="0" animBg="1"/>
      <p:bldP spid="1454087" grpId="0" animBg="1"/>
      <p:bldP spid="1454088" grpId="0" animBg="1"/>
      <p:bldP spid="1454089" grpId="0" animBg="1"/>
      <p:bldP spid="1454090" grpId="0" animBg="1"/>
      <p:bldP spid="1454091" grpId="0" animBg="1"/>
      <p:bldP spid="1454092" grpId="0" animBg="1"/>
      <p:bldP spid="1454093" grpId="0" animBg="1"/>
      <p:bldP spid="14540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挑選</a:t>
            </a:r>
            <a:r>
              <a:rPr lang="en-US" altLang="zh-TW" dirty="0" smtClean="0"/>
              <a:t> </a:t>
            </a:r>
            <a:r>
              <a:rPr lang="zh-TW" altLang="en-US" dirty="0" smtClean="0"/>
              <a:t>≦ </a:t>
            </a:r>
            <a:r>
              <a:rPr lang="zh-TW" altLang="en-US" dirty="0" smtClean="0"/>
              <a:t>排序</a:t>
            </a:r>
            <a:endParaRPr lang="en-US" altLang="zh-TW" dirty="0"/>
          </a:p>
        </p:txBody>
      </p:sp>
      <p:sp>
        <p:nvSpPr>
          <p:cNvPr id="5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0410-4FCA-4E1E-AB4C-91E1255BB66F}" type="slidenum">
              <a:rPr lang="zh-TW" altLang="en-US"/>
              <a:pPr/>
              <a:t>7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6" y="3501008"/>
            <a:ext cx="7917714" cy="2686476"/>
          </a:xfrm>
          <a:prstGeom prst="rect">
            <a:avLst/>
          </a:prstGeom>
        </p:spPr>
      </p:pic>
      <p:pic>
        <p:nvPicPr>
          <p:cNvPr id="4098" name="Picture 2" descr="http://www.heroesandheartbreakers.com/images/stories/blogarticles/2016/April2016/Cap-America-vs-Iron-Man-47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996779"/>
            <a:ext cx="4476750" cy="2038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6CC42-CB9E-44D9-A2A6-D087D87E1B53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45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【</a:t>
            </a:r>
            <a:r>
              <a:rPr lang="zh-TW" altLang="en-US" dirty="0" smtClean="0"/>
              <a:t>挑選問題</a:t>
            </a:r>
            <a:r>
              <a:rPr lang="en-US" altLang="zh-TW" dirty="0" smtClean="0"/>
              <a:t>】</a:t>
            </a:r>
            <a:r>
              <a:rPr lang="zh-TW" altLang="en-US" dirty="0" smtClean="0"/>
              <a:t>的</a:t>
            </a:r>
            <a:r>
              <a:rPr lang="zh-TW" altLang="en-US" dirty="0" smtClean="0"/>
              <a:t>複雜度</a:t>
            </a:r>
            <a:endParaRPr lang="en-US" altLang="zh-TW" dirty="0"/>
          </a:p>
        </p:txBody>
      </p:sp>
      <p:sp>
        <p:nvSpPr>
          <p:cNvPr id="1457155" name="AutoShape 3"/>
          <p:cNvSpPr>
            <a:spLocks noChangeArrowheads="1"/>
          </p:cNvSpPr>
          <p:nvPr/>
        </p:nvSpPr>
        <p:spPr bwMode="auto">
          <a:xfrm>
            <a:off x="1331640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57156" name="AutoShape 4"/>
          <p:cNvSpPr>
            <a:spLocks noChangeArrowheads="1"/>
          </p:cNvSpPr>
          <p:nvPr/>
        </p:nvSpPr>
        <p:spPr bwMode="auto">
          <a:xfrm flipV="1">
            <a:off x="1331640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457174" name="Picture 22" descr="2d41a5c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951" y="3284984"/>
            <a:ext cx="1428750" cy="1428750"/>
          </a:xfrm>
          <a:prstGeom prst="rect">
            <a:avLst/>
          </a:prstGeom>
          <a:noFill/>
        </p:spPr>
      </p:pic>
      <p:pic>
        <p:nvPicPr>
          <p:cNvPr id="94" name="圖片 9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2700015" y="5301208"/>
            <a:ext cx="2284095" cy="255270"/>
          </a:xfrm>
          <a:prstGeom prst="rect">
            <a:avLst/>
          </a:prstGeom>
        </p:spPr>
      </p:pic>
      <p:pic>
        <p:nvPicPr>
          <p:cNvPr id="120" name="圖片 1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2762458" y="2540000"/>
            <a:ext cx="2889885" cy="255270"/>
          </a:xfrm>
          <a:prstGeom prst="rect">
            <a:avLst/>
          </a:prstGeom>
        </p:spPr>
      </p:pic>
      <p:sp>
        <p:nvSpPr>
          <p:cNvPr id="9" name="雲朵形 8"/>
          <p:cNvSpPr/>
          <p:nvPr/>
        </p:nvSpPr>
        <p:spPr>
          <a:xfrm>
            <a:off x="4121437" y="3031864"/>
            <a:ext cx="4608512" cy="2016224"/>
          </a:xfrm>
          <a:prstGeom prst="cloud">
            <a:avLst/>
          </a:prstGeom>
          <a:solidFill>
            <a:srgbClr val="FFC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如果不是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comparison-based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model,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upper-bound</a:t>
            </a:r>
            <a:r>
              <a:rPr lang="zh-TW" altLang="en-US" dirty="0" smtClean="0">
                <a:solidFill>
                  <a:srgbClr val="FF0000"/>
                </a:solidFill>
              </a:rPr>
              <a:t>也許可以直接壓到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>
                <a:solidFill>
                  <a:srgbClr val="FF0000"/>
                </a:solidFill>
              </a:rPr>
              <a:t>).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://i904.photobucket.com/albums/ac250/img4cari/37927037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123728" y="1905000"/>
            <a:ext cx="3962400" cy="4953000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1463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32656"/>
            <a:ext cx="7851648" cy="1828800"/>
          </a:xfrm>
        </p:spPr>
        <p:txBody>
          <a:bodyPr/>
          <a:lstStyle/>
          <a:p>
            <a:r>
              <a:rPr lang="en-US" altLang="zh-TW" dirty="0"/>
              <a:t>Solvable in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time?</a:t>
            </a: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62C553E-37E7-4563-90B3-A3556A2CD9B8}" type="slidenum">
              <a:rPr lang="zh-TW" altLang="en-US"/>
              <a:pPr/>
              <a:t>9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88.826"/>
  <p:tag name="ORIGINALWIDTH" val="3187.851"/>
  <p:tag name="LATEXADDIN" val="\documentclass{article}&#10;\usepackage[bitstream-charter]{mathdesign}&#10;\usepackage[T1]{fontenc}&#10;\DeclareMathAlphabet{\mathbbmsl}{U}{bbm}{m}{sl}&#10;&#10;\usepackage{amsmath,amsthm,color,CJK}&#10;\pagestyle{empty}&#10;\begin{document}&#10;\newcommand{\X}{\mathbbmsl{X}}&#10;\newcommand{\Y}{\mathbbmsl{Y}}&#10;\newcommand{\Q}{\mathbbmsl{Q}}&#10;\newcommand{\N}{\mathbbmsl{N}}&#10;\newcommand{\T}{\mathbbmsl{T}}&#10;\newcommand{\PP}{\mathbbmsl{P}}&#10;\newenvironment{ea}{\begin{eqnarray*}}{\end{eqnarray*}}&#10;&#10;\begin{CJK*}{UTF8}{bkai}&#10;\begin{minipage}{9cm}&#10;\hrule&#10;\medskip&#10;&#10;\begin{itemize}&#10;\item Input: &#10;\begin{itemize}&#10;\item An array $A$ of $n$ distinct integers.&#10;\item An index $k$ with $1\leq k\leq n$.&#10;\end{itemize}&#10;\item Output: &#10;\begin{quote}&#10;The $k$-th largest number in $A$.&#10;\end{quote}&#10;\end{itemize}&#10;\medskip&#10;\hrule&#10;&#10;\end{minipage}&#10;\end{CJK*}&#10;&#10;\end{document}"/>
  <p:tag name="IGUANATEXSIZE" val="20"/>
  <p:tag name="IGUANATEXCURSOR" val="481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\hrule\medskip&#10;{\bf Theorem}\quad&#10;For any integer $k$ with $1\leq k\leq |X|$, &#10;Algorithm $\mbox{select}(X,k)$ correctly returns the $k$-th largest number in $X$.&#10;\medskip\hrule\medskip&#10;{\bf Proof}\quad We prove the theorem by induction on $|X|$. The theorem holds trivially for the cases $1\leq |X|\leq 4$. &#10;&#10;\medskip&#10;&#10;Assume that the theorem holds for the cases&#10;$1\leq |X| &lt;\ell$, where $\ell$ is a positive integer with $\ell\geq 5$. We show that the theorem also holds for the cases $|X|=\ell$.&#10;&#10;\medskip&#10;&#10;Observe that each element of $M$ is an element of $X$. Since $1\leq \lfloor\ell/5\rfloor=|M|&lt;|X|=\ell$, it follows from&#10;the inductive hypothesis, that $\mbox{select}(M,\lceil|M|/2\rceil)$ returns an element of $M$. Therefore, $x$ (i.e., the MoM of $X$) is an element of $X$.&#10;\end{minipage}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\hrule\medskip&#10;Since $x$ is an element of $X$, after the second for-loop of the algorithm $X_&gt;$, $x$, and $X_&lt;$ form a disjoint partition of $X$ &#10;(i.e., $X=X_&gt;\cup \{x\} \cup X_&lt;$ and $|X_&gt;|+1+|X_&lt;|=|X|$) such that $a&gt;x&gt;b$ holds for any number $a$ of $X_&gt;$ and any number $b$ of $X_&lt;$. Clearly, $x$ is the $(|X_&gt;|+1)$-st largest number of $X$. &#10;As a result, we have the following three cases. &#10;\begin{itemize}&#10;\item Case 1: $|X_&gt;|=k-1$. The algorithm correctly returns $x$ as the $k$-th largest number of $X$.&#10;\item Case 2: $|X_&gt;|&gt;k-1$. The $k$-th largest number of $X$ is the $k$-th largest number of $X_&gt;$. Since $1\leq k\leq|X_&gt;|&lt;\ell$, the inductive hypothesis ensures that $\mbox{select}(X_&gt;,k)$ correctly returns the $k$-th largest number of $X_&gt;$, i.e., the correct output for the algorithm.&#10;\end{itemize}&#10;\end{minipage}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\begin{itemize}&#10;\item Case 3: $|X_&gt;|&lt;k-1$. The $k$-th largest number of $X$ is the $(k-|X_&gt;|-1)$-st largest number of $X$. Since $1\leq k-|X_&gt;|-1\leq |X_&lt;|&lt;\ell$, the inductive hypothesis ensures that $\mbox{select}(X_&lt;,k-|X_&gt;|-1)$ returns the $(k-|X_&gt;|-1)$-st largest number of $X_&lt;$, i.e., the correct output for the algorithm.&#10;\end{itemize}&#10;To conclude, for each of the above three cases, the algorithm correctly returns the $k$-th largest number of $X$. Therefore, the theorem holds for $|X|=\ell$. By the principle of mathematical induction, the theorem holds for all $X$.&#10;\medskip\hrule&#10;\end{minipage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\begin{tabbing}&#10;int {\color{blue}select}($X$, $k$) \{\\&#10;\qquad if $|X|\leq 4$, then sort $X$ and return $X[k]$.\\&#10;\qquad for each $i=1$ to $\lfloor|X|/5\rfloor$\\&#10;\qquad\qquad let $M[i]$ be the median of\\&#10;\qquad\qquad\qquad $X[5(i-1)+1],X[5(i-1)+2],\ldots,X[5(i-1)+5]$;\\&#10;\qquad let $x = \mbox{\color{blue}select}(M, \lceil|M|/2\rceil))$;\\&#10;\qquad for each $i=1$ to $|X|$\\&#10;\qquad\qquad if $X[i] &gt; x$\\&#10;\qquad\qquad\qquad then insert $X[i]$ into $X_&gt;$;\\&#10;\qquad\qquad\qquad else insert $X[i]$ into $X_&lt;$;\\&#10;\qquad if $|X_&gt;|=k-1$\\&#10;\qquad\qquad then return $x$;\\&#10;\qquad\qquad else if $|X_&gt;|&gt;k-1$\\&#10;\qquad\qquad\qquad then return {\color{blue}select}($X_&gt;$, $k$);\\&#10;\qquad\qquad\qquad else return {\color{blue}select}($X_&lt;$, $k-|X_&gt;|-1$);\\&#10;\}&#10;\end{tabbing}&#10;\hrule&#10;\end{minipage}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color{red}If we can show that the maximum is at most $T(\frac{7n}{10})\ldots$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We have&#10;\begin{displaymath}&#10;T(n) =  &#10;\left\{&#10;\begin{array}{ll}&#10;O(1)&amp;\mbox{if $n=1$}\\&#10;T\left(\frac{n}{5}\right) + \max(T(|X_&gt;|), T(|X_&lt;|))+O(n)&amp;\mbox{if $n&gt;1$}.&#10;\end{array}&#10;\right.&#10;\end{displaymath}&#10;\end{minipage}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We have&#10;\begin{displaymath}&#10;T(n) =  &#10;\left\{&#10;\begin{array}{ll}&#10;O(1)&amp;\mbox{if $n=1$}\\&#10;T\left(\frac{n}{5}\right) + T(\frac{7n}{10})+O(n)&amp;\mbox{if $n&gt;1$}.&#10;\end{array}&#10;\right.&#10;\end{displaymath}&#10;\end{minipage}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From&#10;\begin{displaymath}&#10;T(n) =  &#10;\left\{&#10;\begin{array}{ll}&#10;O(1)&amp;\mbox{if $n=1$}\\&#10;T(\frac{n}{5}) + T(\frac{7n}{10})+O(n)&amp;\mbox{if $n&gt;1$}&#10;\end{array}&#10;\right.&#10;\end{displaymath}&#10;one can prove that&#10;\begin{displaymath}&#10;T(n) = O(n).&#10;\end{displaymath}&#10;\hrule\medskip&#10;Intuition: Spending $O(n)$ time to reduce the problem size from $n$ to $$\frac{n}{5}+\frac{7n}{10}=\frac{9n}{10}.$$&#10;\end{minipage}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We know that there exist positive constants $\hat{c}$ and $\hat{n}_0$ such that&#10;$$T(n)\leq T\left(\frac{n\phantom{7}\!\!}{5}\right)+T\left(\frac{7n}{10}\right)+\hat{c} n$$&#10;holds for each $n\geq \hat{n}_0$. {\color{red}Let $c=10\hat{c}$ and $n_0=\hat{n}_0$.} &#10;By induction on $n$, we show that $T(n)\leq c\cdot n$ holds for each $n\geq n_0$.&#10;The induction step is as follows.&#10;\begin{eqnarray*}&#10;T(n)&amp;\leq&amp; T\left(\frac{n\phantom{7}\!\!}{5}\right)+T\left(\frac{7n}{10}\right)+\hat{c} n\\&#10;      &amp;\leq&amp;c\cdot\frac{n}{5}+c\cdot\frac{7n}{10}+\hat{c}\cdot n\\&#10;&amp;=&amp;c\cdot n.&#10;\end{eqnarray*}&#10;&#10;\end{minipage}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If $T(n)$ is a function such that&#10;\begin{itemize}&#10;\item $T(0)$ is a positive integer, and&#10;\item $T(n)=T(\lfloor n/5\rfloor)+T(\lfloor 7n/10\rfloor) + f(n)$ holds for any positive integer $n$,&#10;\end{itemize}&#10;where $f(n)$ is a function with $f(n)=O(n)$. Then $$T(n) = O(n).$$\hrule\medskip&#10;\end{minipage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2.085"/>
  <p:tag name="ORIGINALWIDTH" val="3896.513"/>
  <p:tag name="LATEXADDIN" val="\documentclass{article}&#10;\usepackage[bitstream-charter]{mathdesign}&#10;\usepackage[T1]{fontenc}&#10;\DeclareMathAlphabet{\mathbbmsl}{U}{bbm}{m}{sl}&#10;&#10;\usepackage{amsmath,amsthm,color,CJK}&#10;\pagestyle{empty}&#10;\begin{document}&#10;\newcommand{\X}{\mathbbmsl{X}}&#10;\newcommand{\Y}{\mathbbmsl{Y}}&#10;\newcommand{\Q}{\mathbbmsl{Q}}&#10;\newcommand{\N}{\mathbbmsl{N}}&#10;\newcommand{\T}{\mathbbmsl{T}}&#10;\newcommand{\PP}{\mathbbmsl{P}}&#10;\newenvironment{ea}{\begin{eqnarray*}}{\end{eqnarray*}}&#10;&#10;\begin{CJK*}{Bg5}{bsmi}&#10;\begin{minipage}{11cm}&#10;\hrule&#10;\medskip&#10;&#10;The time complexity of the selection is no more than that of the sorting problem.&#10;That is, if the sorting problem can be solved in $O(f(n))$ time, then so can the selection problem.&#10;The reason is quite simple: the following algorithm solves the selection problem.&#10;\begin{itemize}&#10;\item Step 1: sort $A$ into decreasing order.&#10;\item Step 2: output $A[k]$&#10;\end{itemize}&#10;\medskip&#10;\hrule&#10;&#10;\end{minipage}&#10;\end{CJK*}&#10;&#10;\end{document}"/>
  <p:tag name="IGUANATEXSIZE" val="20"/>
  <p:tag name="IGUANATEXCURSOR" val="873"/>
  <p:tag name="TRANSPARENCY" val="True"/>
  <p:tag name="FILENAME" val=""/>
  <p:tag name="INPUTTYPE" val="0"/>
  <p:tag name="LATEXENGINEID" val="0"/>
  <p:tag name="TEMPFOLDER" val="c:\t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{\bf Proof}\quad By $f(n) = O(n)$, we know that there exist positive constants $c_f$ and $n_f$ such that&#10;\begin{equation}&#10;  0\leq f(n) \leq c_f\cdot n&#10;\end{equation}&#10;holds for all integers $n\geq n_f$.&#10;Without loss of generality, we may assume that $n_f\geq 5$.&#10;\medskip\hrule\medskip&#10;Now let $c^* = c_f + \max_{1\leq n\leq n_f}T(n)$. Clearly, $c^*$ is a positive constant such that&#10;\begin{equation}&#10;  0 \leq T(n) \leq c^*\cdot n&#10;\end{equation}&#10;holds for any integer $n$ with $1\leq n\leq n_f$.&#10;\medskip\hrule&#10;\end{minipage}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\hrule\medskip&#10;To prove the theorem, we prove by induction on $n$ that &#10;\setcounter{equation}{2}&#10;\begin{equation}&#10;0 \leq T(n) \leq 10c^* n&#10;\end{equation}&#10;holds for each $n\geq 1$. (That is, our positive constants $c$ and $n_0$ for ensuring $T(n)=O(n)$ are chosen as&#10;$c = 10c^*$ and $n_0=1$.)&#10;\medskip\hrule\medskip&#10;{\bf Inductive basis.}\quad&#10;By Inequality~(2) with $1\leq n\leq n_f$, Inequality~(3) holds trivially for $1\leq n\leq n_f$.&#10;\end{minipage}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3cm}&#10;\hrule\medskip&#10;{\bf Induction step.}\quad&#10;Assuming that Inequality~(3) holds for each integer $n$ with $1 \leq n &lt; k$ for some $k&gt;n_f$, we show that Inequality~(3) also holds for $n=k$.&#10;By definition of $T(n)$ and $k&gt;0$, we know&#10;\begin{displaymath}&#10;T(k) = T(\lfloor k/5\rfloor)+T(\lfloor 7k/10\rfloor)+f(k).&#10;\end{displaymath}&#10;By $k&gt;5$, we have $\frac{k}{5}\geq 1$ and $\frac{7k}{10}\geq 1$.&#10;It follows from (a) the inductive hypothesis and (b) Inequality~(1) for $n&gt;n_f$ that&#10;\begin{eqnarray*}&#10;0\quad\leq\quad T(k) &amp;\leq&amp; 10c^*\cdot k/5 + 10c^*\cdot 7k/10+f(k)\\&#10;&amp;\leq&amp; 9 c^* k + c_f \cdot k \\&#10;&amp;\leq&amp; 10 c^* k.&#10;\end{eqnarray*}&#10;Therefore, Inequality~(3) also holds for $n=k$.&#10;By the principle of mathematical induction, we know that Inequality~(3) holds for all integers $n\geq 1$. Thus, $T(n)=O(n)$.&#10;\medskip\hrule&#10;\end{minipage}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color{red}Can we show that the maximum is at most $T\left(\frac{7n}{10}\right)$?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We have&#10;\begin{displaymath}&#10;T(n) =  T\left(\frac{n\strut}{5}\right) + \max(T(|X_&gt;|), T(|X_&lt;|))+O(n).&#10;\end{displaymath}&#10;\end{minipage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We have $|X_&lt;|\leq\frac{7n}{10}$.&#10;\begin{itemize}&#10;\item The numbers in the upper-left box do not belong to $X_&lt;$.&#10;\item There are at least $\frac{3n}{10}$ numbers in the upper-left box.&#10;\end{itemize}&#10;\medskip\hrule\medskip&#10;We have $|X_&gt;|\leq\frac{7n}{10}$.&#10;\begin{itemize}&#10;\item The numbers in the lower-right box do not belong to $X_&gt;$.&#10;\item There are at least $\frac{3n}{10}$ numbers in the lower-right box.&#10;\end{itemize}&#10;&#10;&#10;\end{minipage}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Upper bound} = O(n\log n)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Upper bound} = O(n)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Lower bound} = \Omega(n)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Lower bound} = \Omega(n)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Upper bound} = O(n\log n)$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0.3937"/>
  <p:tag name="ORIGINALWIDTH" val="3542.557"/>
  <p:tag name="LATEXADDIN" val="\documentclass{article}&#10;\usepackage{amsmath,color,enumitem}&#10;\pagestyle{empty}&#10;\begin{document}&#10;&#10;\begin{minipage}{10cm}&#10;\hrule&#10;\medskip&#10;&#10;The following topics are illusrated by &#10;the a much easier $O(n)$-time algorithm for&#10;the selection problem:&#10;\begin{itemize}[noitemsep]&#10;\item Divide-and-conquer approach.&#10;&#10;\item Analysis of recurrence relation.&#10;&#10;\end{itemize}&#10;&#10;\hrule&#10;\end{minipage}&#10;\end{document}"/>
  <p:tag name="IGUANATEXSIZE" val="20"/>
  <p:tag name="IGUANATEXCURSOR" val="242"/>
  <p:tag name="TRANSPARENCY" val="True"/>
  <p:tag name="FILENAME" val=""/>
  <p:tag name="INPUTTYPE" val="0"/>
  <p:tag name="LATEXENGINEID" val="0"/>
  <p:tag name="TEMPFOLDER" val="c:\t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X_&gt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X_&lt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Let $|X|$ denot the number of numbers in set $X$.&#10;\begin{itemize}&#10;\item If $k \leq |X_&gt;|$, then output the $k$-th largest number in $X_&gt;$.&#10;\item If $k=|X_&gt;|+1$, then output MoM.&#10;\item If $k&gt;|X_&gt;|+1$, then output the $(k-|X_&gt;|-1)$-st largest number in $X_&lt;$.&#10;\end{itemize}&#10;\hrule&#10;\end{minipage}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\begin{tabbing}&#10;int {\color{blue}select}($X$, $k$) \{\\&#10;\qquad if $|X|\leq 4$, then sort $X$ and return $X[k]$.\\&#10;\qquad for each $i=1$ to $\lfloor|X|/5\rfloor$\\&#10;\qquad\qquad let $M[i]$ be the median of\\&#10;\qquad\qquad\qquad $X[5(i-1)+1],X[5(i-1)+2],\ldots,X[5(i-1)+5]$;\\&#10;\qquad let $x = \mbox{\color{blue}select}(M, \lceil|M|/2\rceil))$;\\&#10;\qquad for each $i=1$ to $|X|$\\&#10;\qquad\qquad if $X[i] &gt; x$\\&#10;\qquad\qquad\qquad then insert $X[i]$ into $X_&gt;$;\\&#10;\qquad\qquad\qquad else insert $X[i]$ into $X_&lt;$;\\&#10;\qquad if $|X_&gt;|=k-1$\\&#10;\qquad\qquad then return $x$;\\&#10;\qquad\qquad else if $|X_&gt;|&gt;k-1$\\&#10;\qquad\qquad\qquad then return {\color{blue}select}($X_&gt;$, $k$);\\&#10;\qquad\qquad\qquad else return {\color{blue}select}($X_&lt;$, $k-|X_&gt;|-1$);\\&#10;\}&#10;\end{tabbing}&#10;\hrule&#10;\end{minipage}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405</Words>
  <Application>Microsoft Office PowerPoint</Application>
  <PresentationFormat>如螢幕大小 (4:3)</PresentationFormat>
  <Paragraphs>113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4" baseType="lpstr">
      <vt:lpstr>新細明體</vt:lpstr>
      <vt:lpstr>標楷體</vt:lpstr>
      <vt:lpstr>Arial</vt:lpstr>
      <vt:lpstr>Calibri</vt:lpstr>
      <vt:lpstr>Constantia</vt:lpstr>
      <vt:lpstr>Times New Roman</vt:lpstr>
      <vt:lpstr>Wingdings</vt:lpstr>
      <vt:lpstr>Wingdings 2</vt:lpstr>
      <vt:lpstr>流線</vt:lpstr>
      <vt:lpstr> 演算法設計與分析</vt:lpstr>
      <vt:lpstr>任務</vt:lpstr>
      <vt:lpstr>任務</vt:lpstr>
      <vt:lpstr>The selection problem</vt:lpstr>
      <vt:lpstr>Comparison-based model</vt:lpstr>
      <vt:lpstr>n = 10, k = 5</vt:lpstr>
      <vt:lpstr>挑選 ≦ 排序</vt:lpstr>
      <vt:lpstr>【挑選問題】的複雜度</vt:lpstr>
      <vt:lpstr>Solvable in O(n) time?</vt:lpstr>
      <vt:lpstr>挑選有多難</vt:lpstr>
      <vt:lpstr>比較次數</vt:lpstr>
      <vt:lpstr>線性時間挑選法</vt:lpstr>
      <vt:lpstr>(1) 分群，每群五個傢伙</vt:lpstr>
      <vt:lpstr>(2) 每群各自排序 (大小)</vt:lpstr>
      <vt:lpstr>(3) 標竿: 中位數的中位數</vt:lpstr>
      <vt:lpstr>(4) 用標竿分兩堆</vt:lpstr>
      <vt:lpstr>(5) 遞迴</vt:lpstr>
      <vt:lpstr>其實有兩個遞迴步驟</vt:lpstr>
      <vt:lpstr>The algorithm</vt:lpstr>
      <vt:lpstr>Correctness</vt:lpstr>
      <vt:lpstr>Correctness (cont.)</vt:lpstr>
      <vt:lpstr>Correctness (cont.)</vt:lpstr>
      <vt:lpstr>時間複雜度</vt:lpstr>
      <vt:lpstr>T(n): select(X, i) 的時間, |X| = n</vt:lpstr>
      <vt:lpstr>Recurrence relation</vt:lpstr>
      <vt:lpstr>Proof sketch</vt:lpstr>
      <vt:lpstr>Theorem</vt:lpstr>
      <vt:lpstr>A proof</vt:lpstr>
      <vt:lpstr>A proof (cont.)</vt:lpstr>
      <vt:lpstr>A proof (cont.)</vt:lpstr>
      <vt:lpstr>只欠東風</vt:lpstr>
      <vt:lpstr>看圖說故事</vt:lpstr>
      <vt:lpstr>至少刪掉3n/10個傢伙</vt:lpstr>
      <vt:lpstr>文字敘述</vt:lpstr>
      <vt:lpstr>「挑選問題」的複雜度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2016-10-18T18:35:47Z</dcterms:created>
  <dcterms:modified xsi:type="dcterms:W3CDTF">2016-10-19T18:13:40Z</dcterms:modified>
</cp:coreProperties>
</file>